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4" r:id="rId2"/>
  </p:sldMasterIdLst>
  <p:sldIdLst>
    <p:sldId id="324" r:id="rId3"/>
    <p:sldId id="261" r:id="rId4"/>
    <p:sldId id="268" r:id="rId5"/>
    <p:sldId id="279" r:id="rId6"/>
    <p:sldId id="326" r:id="rId7"/>
    <p:sldId id="259" r:id="rId8"/>
    <p:sldId id="307" r:id="rId9"/>
    <p:sldId id="314" r:id="rId10"/>
    <p:sldId id="308" r:id="rId11"/>
    <p:sldId id="327" r:id="rId12"/>
    <p:sldId id="328" r:id="rId13"/>
    <p:sldId id="329" r:id="rId14"/>
    <p:sldId id="309" r:id="rId15"/>
    <p:sldId id="32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D441AFD6-D0BE-4715-B8B8-03603A00D9B1}">
          <p14:sldIdLst>
            <p14:sldId id="324"/>
            <p14:sldId id="261"/>
            <p14:sldId id="268"/>
            <p14:sldId id="279"/>
            <p14:sldId id="326"/>
            <p14:sldId id="259"/>
            <p14:sldId id="307"/>
            <p14:sldId id="314"/>
            <p14:sldId id="308"/>
            <p14:sldId id="327"/>
            <p14:sldId id="328"/>
            <p14:sldId id="329"/>
            <p14:sldId id="309"/>
            <p14:sldId id="32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57" userDrawn="1">
          <p15:clr>
            <a:srgbClr val="A4A3A4"/>
          </p15:clr>
        </p15:guide>
        <p15:guide id="4" orient="horz" pos="264" userDrawn="1">
          <p15:clr>
            <a:srgbClr val="A4A3A4"/>
          </p15:clr>
        </p15:guide>
        <p15:guide id="5" pos="7401" userDrawn="1">
          <p15:clr>
            <a:srgbClr val="A4A3A4"/>
          </p15:clr>
        </p15:guide>
        <p15:guide id="6" orient="horz"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F88"/>
    <a:srgbClr val="4CD2B1"/>
    <a:srgbClr val="00BCD4"/>
    <a:srgbClr val="429AE2"/>
    <a:srgbClr val="E8ECEB"/>
    <a:srgbClr val="99A6AF"/>
    <a:srgbClr val="393D50"/>
    <a:srgbClr val="2C2E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12" autoAdjust="0"/>
  </p:normalViewPr>
  <p:slideViewPr>
    <p:cSldViewPr snapToGrid="0" showGuides="1">
      <p:cViewPr varScale="1">
        <p:scale>
          <a:sx n="93" d="100"/>
          <a:sy n="93" d="100"/>
        </p:scale>
        <p:origin x="53" y="67"/>
      </p:cViewPr>
      <p:guideLst>
        <p:guide orient="horz" pos="2160"/>
        <p:guide pos="3840"/>
        <p:guide pos="257"/>
        <p:guide orient="horz" pos="264"/>
        <p:guide pos="7401"/>
        <p:guide orient="horz" pos="4056"/>
      </p:guideLst>
    </p:cSldViewPr>
  </p:slideViewPr>
  <p:notesTextViewPr>
    <p:cViewPr>
      <p:scale>
        <a:sx n="3" d="2"/>
        <a:sy n="3" d="2"/>
      </p:scale>
      <p:origin x="0" y="0"/>
    </p:cViewPr>
  </p:notesTextViewPr>
  <p:sorterViewPr>
    <p:cViewPr varScale="1">
      <p:scale>
        <a:sx n="100" d="100"/>
        <a:sy n="100" d="100"/>
      </p:scale>
      <p:origin x="0" y="-1462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Tree>
    <p:extLst>
      <p:ext uri="{BB962C8B-B14F-4D97-AF65-F5344CB8AC3E}">
        <p14:creationId xmlns:p14="http://schemas.microsoft.com/office/powerpoint/2010/main" val="2397092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0" name="Picture Placeholder 9">
            <a:extLst>
              <a:ext uri="{FF2B5EF4-FFF2-40B4-BE49-F238E27FC236}">
                <a16:creationId xmlns="" xmlns:a16="http://schemas.microsoft.com/office/drawing/2014/main" id="{555DC7EA-252D-4C0C-8609-F87D5011CE62}"/>
              </a:ext>
            </a:extLst>
          </p:cNvPr>
          <p:cNvSpPr>
            <a:spLocks noGrp="1"/>
          </p:cNvSpPr>
          <p:nvPr>
            <p:ph type="pic" sz="quarter" idx="17"/>
          </p:nvPr>
        </p:nvSpPr>
        <p:spPr>
          <a:xfrm>
            <a:off x="4758568" y="0"/>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 xmlns:a16="http://schemas.microsoft.com/office/drawing/2014/main" id="{4DFC2EAE-8775-4EFF-898C-F4704F880FA9}"/>
              </a:ext>
            </a:extLst>
          </p:cNvPr>
          <p:cNvSpPr>
            <a:spLocks noGrp="1"/>
          </p:cNvSpPr>
          <p:nvPr>
            <p:ph type="pic" sz="quarter" idx="18"/>
          </p:nvPr>
        </p:nvSpPr>
        <p:spPr>
          <a:xfrm>
            <a:off x="4758568" y="2311154"/>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2" name="Picture Placeholder 11">
            <a:extLst>
              <a:ext uri="{FF2B5EF4-FFF2-40B4-BE49-F238E27FC236}">
                <a16:creationId xmlns="" xmlns:a16="http://schemas.microsoft.com/office/drawing/2014/main" id="{067FB691-4D39-478E-9592-3CFE0DB6730C}"/>
              </a:ext>
            </a:extLst>
          </p:cNvPr>
          <p:cNvSpPr>
            <a:spLocks noGrp="1"/>
          </p:cNvSpPr>
          <p:nvPr>
            <p:ph type="pic" sz="quarter" idx="19"/>
          </p:nvPr>
        </p:nvSpPr>
        <p:spPr>
          <a:xfrm>
            <a:off x="4758568" y="4622312"/>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2682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372CF2AA-34FA-48D9-B650-0ACDEF310C2D}"/>
              </a:ext>
            </a:extLst>
          </p:cNvPr>
          <p:cNvSpPr>
            <a:spLocks noGrp="1"/>
          </p:cNvSpPr>
          <p:nvPr>
            <p:ph type="pic" sz="quarter" idx="17"/>
          </p:nvPr>
        </p:nvSpPr>
        <p:spPr>
          <a:xfrm>
            <a:off x="499780" y="1429385"/>
            <a:ext cx="3386213" cy="4555416"/>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6693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B973AD76-2E22-4012-A273-380BB46F6015}"/>
              </a:ext>
            </a:extLst>
          </p:cNvPr>
          <p:cNvSpPr>
            <a:spLocks noGrp="1"/>
          </p:cNvSpPr>
          <p:nvPr>
            <p:ph type="pic" sz="quarter" idx="17"/>
          </p:nvPr>
        </p:nvSpPr>
        <p:spPr>
          <a:xfrm>
            <a:off x="526534" y="1481984"/>
            <a:ext cx="5198056" cy="239126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74709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7" name="Picture Placeholder 16">
            <a:extLst>
              <a:ext uri="{FF2B5EF4-FFF2-40B4-BE49-F238E27FC236}">
                <a16:creationId xmlns="" xmlns:a16="http://schemas.microsoft.com/office/drawing/2014/main" id="{791EF937-72C9-44FA-A7AE-223ECBF143B1}"/>
              </a:ext>
            </a:extLst>
          </p:cNvPr>
          <p:cNvSpPr>
            <a:spLocks noGrp="1"/>
          </p:cNvSpPr>
          <p:nvPr>
            <p:ph type="pic" sz="quarter" idx="18"/>
          </p:nvPr>
        </p:nvSpPr>
        <p:spPr>
          <a:xfrm>
            <a:off x="3715313"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8" name="Picture Placeholder 17">
            <a:extLst>
              <a:ext uri="{FF2B5EF4-FFF2-40B4-BE49-F238E27FC236}">
                <a16:creationId xmlns="" xmlns:a16="http://schemas.microsoft.com/office/drawing/2014/main" id="{1A72FB2A-3C02-4858-A97B-3518908BB9BB}"/>
              </a:ext>
            </a:extLst>
          </p:cNvPr>
          <p:cNvSpPr>
            <a:spLocks noGrp="1"/>
          </p:cNvSpPr>
          <p:nvPr>
            <p:ph type="pic" sz="quarter" idx="19"/>
          </p:nvPr>
        </p:nvSpPr>
        <p:spPr>
          <a:xfrm>
            <a:off x="5766242"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9" name="Picture Placeholder 18">
            <a:extLst>
              <a:ext uri="{FF2B5EF4-FFF2-40B4-BE49-F238E27FC236}">
                <a16:creationId xmlns="" xmlns:a16="http://schemas.microsoft.com/office/drawing/2014/main" id="{97F50742-E545-448D-A10E-4A68071AA3A3}"/>
              </a:ext>
            </a:extLst>
          </p:cNvPr>
          <p:cNvSpPr>
            <a:spLocks noGrp="1"/>
          </p:cNvSpPr>
          <p:nvPr>
            <p:ph type="pic" sz="quarter" idx="20"/>
          </p:nvPr>
        </p:nvSpPr>
        <p:spPr>
          <a:xfrm>
            <a:off x="7816183"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0" name="Picture Placeholder 19">
            <a:extLst>
              <a:ext uri="{FF2B5EF4-FFF2-40B4-BE49-F238E27FC236}">
                <a16:creationId xmlns="" xmlns:a16="http://schemas.microsoft.com/office/drawing/2014/main" id="{4A3C95E8-2A05-40AD-AF3B-DC379BF7C4C1}"/>
              </a:ext>
            </a:extLst>
          </p:cNvPr>
          <p:cNvSpPr>
            <a:spLocks noGrp="1"/>
          </p:cNvSpPr>
          <p:nvPr>
            <p:ph type="pic" sz="quarter" idx="21"/>
          </p:nvPr>
        </p:nvSpPr>
        <p:spPr>
          <a:xfrm>
            <a:off x="2694309"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1" name="Picture Placeholder 20">
            <a:extLst>
              <a:ext uri="{FF2B5EF4-FFF2-40B4-BE49-F238E27FC236}">
                <a16:creationId xmlns="" xmlns:a16="http://schemas.microsoft.com/office/drawing/2014/main" id="{DF878B9B-BFA5-41D3-9E22-6A155A30DAD5}"/>
              </a:ext>
            </a:extLst>
          </p:cNvPr>
          <p:cNvSpPr>
            <a:spLocks noGrp="1"/>
          </p:cNvSpPr>
          <p:nvPr>
            <p:ph type="pic" sz="quarter" idx="22"/>
          </p:nvPr>
        </p:nvSpPr>
        <p:spPr>
          <a:xfrm>
            <a:off x="4744250"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2" name="Picture Placeholder 21">
            <a:extLst>
              <a:ext uri="{FF2B5EF4-FFF2-40B4-BE49-F238E27FC236}">
                <a16:creationId xmlns="" xmlns:a16="http://schemas.microsoft.com/office/drawing/2014/main" id="{691CC54A-4AA9-4D68-A25D-73B26405A911}"/>
              </a:ext>
            </a:extLst>
          </p:cNvPr>
          <p:cNvSpPr>
            <a:spLocks noGrp="1"/>
          </p:cNvSpPr>
          <p:nvPr>
            <p:ph type="pic" sz="quarter" idx="23"/>
          </p:nvPr>
        </p:nvSpPr>
        <p:spPr>
          <a:xfrm>
            <a:off x="6795179"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3" name="Picture Placeholder 22">
            <a:extLst>
              <a:ext uri="{FF2B5EF4-FFF2-40B4-BE49-F238E27FC236}">
                <a16:creationId xmlns="" xmlns:a16="http://schemas.microsoft.com/office/drawing/2014/main" id="{CBF17874-32C9-488E-95CE-0BB24BDEFC44}"/>
              </a:ext>
            </a:extLst>
          </p:cNvPr>
          <p:cNvSpPr>
            <a:spLocks noGrp="1"/>
          </p:cNvSpPr>
          <p:nvPr>
            <p:ph type="pic" sz="quarter" idx="24"/>
          </p:nvPr>
        </p:nvSpPr>
        <p:spPr>
          <a:xfrm>
            <a:off x="8845120"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6" name="Picture Placeholder 15">
            <a:extLst>
              <a:ext uri="{FF2B5EF4-FFF2-40B4-BE49-F238E27FC236}">
                <a16:creationId xmlns="" xmlns:a16="http://schemas.microsoft.com/office/drawing/2014/main" id="{774AAA50-23AD-45C3-8A80-A2CCB436FD17}"/>
              </a:ext>
            </a:extLst>
          </p:cNvPr>
          <p:cNvSpPr>
            <a:spLocks noGrp="1"/>
          </p:cNvSpPr>
          <p:nvPr>
            <p:ph type="pic" sz="quarter" idx="17"/>
          </p:nvPr>
        </p:nvSpPr>
        <p:spPr>
          <a:xfrm>
            <a:off x="1665372"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70127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a:extLst>
              <a:ext uri="{FF2B5EF4-FFF2-40B4-BE49-F238E27FC236}">
                <a16:creationId xmlns="" xmlns:a16="http://schemas.microsoft.com/office/drawing/2014/main" id="{F627182C-9D0B-410F-9F3E-FFA7FF28989D}"/>
              </a:ext>
            </a:extLst>
          </p:cNvPr>
          <p:cNvSpPr>
            <a:spLocks noGrp="1"/>
          </p:cNvSpPr>
          <p:nvPr>
            <p:ph type="pic" sz="quarter" idx="16"/>
          </p:nvPr>
        </p:nvSpPr>
        <p:spPr>
          <a:xfrm>
            <a:off x="6202129" y="1647460"/>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 xmlns:a16="http://schemas.microsoft.com/office/drawing/2014/main" id="{2976A97D-1E85-4BF0-AD27-FE9D67E32074}"/>
              </a:ext>
            </a:extLst>
          </p:cNvPr>
          <p:cNvSpPr>
            <a:spLocks noGrp="1"/>
          </p:cNvSpPr>
          <p:nvPr>
            <p:ph type="pic" sz="quarter" idx="17"/>
          </p:nvPr>
        </p:nvSpPr>
        <p:spPr>
          <a:xfrm>
            <a:off x="511333" y="1647460"/>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4" name="Picture Placeholder 13">
            <a:extLst>
              <a:ext uri="{FF2B5EF4-FFF2-40B4-BE49-F238E27FC236}">
                <a16:creationId xmlns="" xmlns:a16="http://schemas.microsoft.com/office/drawing/2014/main" id="{0E93035D-1588-48A2-A9FA-8C22F3795C1C}"/>
              </a:ext>
            </a:extLst>
          </p:cNvPr>
          <p:cNvSpPr>
            <a:spLocks noGrp="1"/>
          </p:cNvSpPr>
          <p:nvPr>
            <p:ph type="pic" sz="quarter" idx="18"/>
          </p:nvPr>
        </p:nvSpPr>
        <p:spPr>
          <a:xfrm>
            <a:off x="6202129" y="3971365"/>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5" name="Picture Placeholder 14">
            <a:extLst>
              <a:ext uri="{FF2B5EF4-FFF2-40B4-BE49-F238E27FC236}">
                <a16:creationId xmlns="" xmlns:a16="http://schemas.microsoft.com/office/drawing/2014/main" id="{E5FE19FC-015A-4AA2-BCC7-DE6DB5B80E5C}"/>
              </a:ext>
            </a:extLst>
          </p:cNvPr>
          <p:cNvSpPr>
            <a:spLocks noGrp="1"/>
          </p:cNvSpPr>
          <p:nvPr>
            <p:ph type="pic" sz="quarter" idx="19"/>
          </p:nvPr>
        </p:nvSpPr>
        <p:spPr>
          <a:xfrm>
            <a:off x="511333" y="3971365"/>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689330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2" name="Picture Placeholder 24">
            <a:extLst>
              <a:ext uri="{FF2B5EF4-FFF2-40B4-BE49-F238E27FC236}">
                <a16:creationId xmlns="" xmlns:a16="http://schemas.microsoft.com/office/drawing/2014/main" id="{7BAE8305-3CA0-4E72-A2B0-D5C6A34C8B37}"/>
              </a:ext>
            </a:extLst>
          </p:cNvPr>
          <p:cNvSpPr>
            <a:spLocks noGrp="1"/>
          </p:cNvSpPr>
          <p:nvPr>
            <p:ph type="pic" sz="quarter" idx="16"/>
          </p:nvPr>
        </p:nvSpPr>
        <p:spPr>
          <a:xfrm>
            <a:off x="6547803" y="2007546"/>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3" name="Picture Placeholder 24">
            <a:extLst>
              <a:ext uri="{FF2B5EF4-FFF2-40B4-BE49-F238E27FC236}">
                <a16:creationId xmlns="" xmlns:a16="http://schemas.microsoft.com/office/drawing/2014/main" id="{87F37F1C-086D-454A-8E7E-BEEB515B358E}"/>
              </a:ext>
            </a:extLst>
          </p:cNvPr>
          <p:cNvSpPr>
            <a:spLocks noGrp="1"/>
          </p:cNvSpPr>
          <p:nvPr>
            <p:ph type="pic" sz="quarter" idx="17"/>
          </p:nvPr>
        </p:nvSpPr>
        <p:spPr>
          <a:xfrm>
            <a:off x="9431354" y="2007546"/>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4" name="Picture Placeholder 24">
            <a:extLst>
              <a:ext uri="{FF2B5EF4-FFF2-40B4-BE49-F238E27FC236}">
                <a16:creationId xmlns="" xmlns:a16="http://schemas.microsoft.com/office/drawing/2014/main" id="{69A69662-5465-44DE-A6B8-AC82141E089C}"/>
              </a:ext>
            </a:extLst>
          </p:cNvPr>
          <p:cNvSpPr>
            <a:spLocks noGrp="1"/>
          </p:cNvSpPr>
          <p:nvPr>
            <p:ph type="pic" sz="quarter" idx="18"/>
          </p:nvPr>
        </p:nvSpPr>
        <p:spPr>
          <a:xfrm>
            <a:off x="6547803" y="-535841"/>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5" name="Picture Placeholder 24">
            <a:extLst>
              <a:ext uri="{FF2B5EF4-FFF2-40B4-BE49-F238E27FC236}">
                <a16:creationId xmlns="" xmlns:a16="http://schemas.microsoft.com/office/drawing/2014/main" id="{6B8942C5-5A95-472B-9D9D-22AD12D70A5F}"/>
              </a:ext>
            </a:extLst>
          </p:cNvPr>
          <p:cNvSpPr>
            <a:spLocks noGrp="1"/>
          </p:cNvSpPr>
          <p:nvPr>
            <p:ph type="pic" sz="quarter" idx="19"/>
          </p:nvPr>
        </p:nvSpPr>
        <p:spPr>
          <a:xfrm>
            <a:off x="9431354" y="-535841"/>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6" name="Picture Placeholder 24">
            <a:extLst>
              <a:ext uri="{FF2B5EF4-FFF2-40B4-BE49-F238E27FC236}">
                <a16:creationId xmlns="" xmlns:a16="http://schemas.microsoft.com/office/drawing/2014/main" id="{4D60BC0E-012B-4569-A765-BAD6FC32A0E8}"/>
              </a:ext>
            </a:extLst>
          </p:cNvPr>
          <p:cNvSpPr>
            <a:spLocks noGrp="1"/>
          </p:cNvSpPr>
          <p:nvPr>
            <p:ph type="pic" sz="quarter" idx="20"/>
          </p:nvPr>
        </p:nvSpPr>
        <p:spPr>
          <a:xfrm>
            <a:off x="6547803" y="4562075"/>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7" name="Picture Placeholder 24">
            <a:extLst>
              <a:ext uri="{FF2B5EF4-FFF2-40B4-BE49-F238E27FC236}">
                <a16:creationId xmlns="" xmlns:a16="http://schemas.microsoft.com/office/drawing/2014/main" id="{D489F4EE-77DA-4EAC-A0B4-BB5F9F582D9E}"/>
              </a:ext>
            </a:extLst>
          </p:cNvPr>
          <p:cNvSpPr>
            <a:spLocks noGrp="1"/>
          </p:cNvSpPr>
          <p:nvPr>
            <p:ph type="pic" sz="quarter" idx="21"/>
          </p:nvPr>
        </p:nvSpPr>
        <p:spPr>
          <a:xfrm>
            <a:off x="9431354" y="4562075"/>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18" name="Slide Number Placeholder 5">
            <a:extLst>
              <a:ext uri="{FF2B5EF4-FFF2-40B4-BE49-F238E27FC236}">
                <a16:creationId xmlns="" xmlns:a16="http://schemas.microsoft.com/office/drawing/2014/main" id="{B1333337-6732-49A9-9D10-7303F9216E44}"/>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729425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Picture Placeholder 9">
            <a:extLst>
              <a:ext uri="{FF2B5EF4-FFF2-40B4-BE49-F238E27FC236}">
                <a16:creationId xmlns="" xmlns:a16="http://schemas.microsoft.com/office/drawing/2014/main" id="{5C47CAD1-6C0B-425F-A749-1EDB85ACE191}"/>
              </a:ext>
            </a:extLst>
          </p:cNvPr>
          <p:cNvSpPr>
            <a:spLocks noGrp="1"/>
          </p:cNvSpPr>
          <p:nvPr>
            <p:ph type="pic" sz="quarter" idx="18"/>
          </p:nvPr>
        </p:nvSpPr>
        <p:spPr>
          <a:xfrm>
            <a:off x="6547803" y="-535841"/>
            <a:ext cx="5572749" cy="7923916"/>
          </a:xfrm>
          <a:custGeom>
            <a:avLst/>
            <a:gdLst>
              <a:gd name="connsiteX0" fmla="*/ 5572749 w 5572749"/>
              <a:gd name="connsiteY0" fmla="*/ 5097916 h 7923916"/>
              <a:gd name="connsiteX1" fmla="*/ 5572749 w 5572749"/>
              <a:gd name="connsiteY1" fmla="*/ 7467391 h 7923916"/>
              <a:gd name="connsiteX2" fmla="*/ 2883551 w 5572749"/>
              <a:gd name="connsiteY2" fmla="*/ 7923916 h 7923916"/>
              <a:gd name="connsiteX3" fmla="*/ 2883551 w 5572749"/>
              <a:gd name="connsiteY3" fmla="*/ 5554442 h 7923916"/>
              <a:gd name="connsiteX4" fmla="*/ 2689198 w 5572749"/>
              <a:gd name="connsiteY4" fmla="*/ 5097916 h 7923916"/>
              <a:gd name="connsiteX5" fmla="*/ 2689198 w 5572749"/>
              <a:gd name="connsiteY5" fmla="*/ 7467391 h 7923916"/>
              <a:gd name="connsiteX6" fmla="*/ 0 w 5572749"/>
              <a:gd name="connsiteY6" fmla="*/ 7923916 h 7923916"/>
              <a:gd name="connsiteX7" fmla="*/ 0 w 5572749"/>
              <a:gd name="connsiteY7" fmla="*/ 5554442 h 7923916"/>
              <a:gd name="connsiteX8" fmla="*/ 2689198 w 5572749"/>
              <a:gd name="connsiteY8" fmla="*/ 2543388 h 7923916"/>
              <a:gd name="connsiteX9" fmla="*/ 2689198 w 5572749"/>
              <a:gd name="connsiteY9" fmla="*/ 4912862 h 7923916"/>
              <a:gd name="connsiteX10" fmla="*/ 0 w 5572749"/>
              <a:gd name="connsiteY10" fmla="*/ 5369387 h 7923916"/>
              <a:gd name="connsiteX11" fmla="*/ 0 w 5572749"/>
              <a:gd name="connsiteY11" fmla="*/ 2999913 h 7923916"/>
              <a:gd name="connsiteX12" fmla="*/ 5572749 w 5572749"/>
              <a:gd name="connsiteY12" fmla="*/ 2543387 h 7923916"/>
              <a:gd name="connsiteX13" fmla="*/ 5572749 w 5572749"/>
              <a:gd name="connsiteY13" fmla="*/ 4912862 h 7923916"/>
              <a:gd name="connsiteX14" fmla="*/ 2883551 w 5572749"/>
              <a:gd name="connsiteY14" fmla="*/ 5369387 h 7923916"/>
              <a:gd name="connsiteX15" fmla="*/ 2883551 w 5572749"/>
              <a:gd name="connsiteY15" fmla="*/ 2999913 h 7923916"/>
              <a:gd name="connsiteX16" fmla="*/ 2689198 w 5572749"/>
              <a:gd name="connsiteY16" fmla="*/ 1 h 7923916"/>
              <a:gd name="connsiteX17" fmla="*/ 2689198 w 5572749"/>
              <a:gd name="connsiteY17" fmla="*/ 2369475 h 7923916"/>
              <a:gd name="connsiteX18" fmla="*/ 0 w 5572749"/>
              <a:gd name="connsiteY18" fmla="*/ 2826000 h 7923916"/>
              <a:gd name="connsiteX19" fmla="*/ 0 w 5572749"/>
              <a:gd name="connsiteY19" fmla="*/ 456526 h 7923916"/>
              <a:gd name="connsiteX20" fmla="*/ 5572749 w 5572749"/>
              <a:gd name="connsiteY20" fmla="*/ 0 h 7923916"/>
              <a:gd name="connsiteX21" fmla="*/ 5572749 w 5572749"/>
              <a:gd name="connsiteY21" fmla="*/ 2369475 h 7923916"/>
              <a:gd name="connsiteX22" fmla="*/ 2883551 w 5572749"/>
              <a:gd name="connsiteY22" fmla="*/ 2826000 h 7923916"/>
              <a:gd name="connsiteX23" fmla="*/ 2883551 w 5572749"/>
              <a:gd name="connsiteY23" fmla="*/ 456526 h 792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72749" h="7923916">
                <a:moveTo>
                  <a:pt x="5572749" y="5097916"/>
                </a:moveTo>
                <a:lnTo>
                  <a:pt x="5572749" y="7467391"/>
                </a:lnTo>
                <a:lnTo>
                  <a:pt x="2883551" y="7923916"/>
                </a:lnTo>
                <a:lnTo>
                  <a:pt x="2883551" y="5554442"/>
                </a:lnTo>
                <a:close/>
                <a:moveTo>
                  <a:pt x="2689198" y="5097916"/>
                </a:moveTo>
                <a:lnTo>
                  <a:pt x="2689198" y="7467391"/>
                </a:lnTo>
                <a:lnTo>
                  <a:pt x="0" y="7923916"/>
                </a:lnTo>
                <a:lnTo>
                  <a:pt x="0" y="5554442"/>
                </a:lnTo>
                <a:close/>
                <a:moveTo>
                  <a:pt x="2689198" y="2543388"/>
                </a:moveTo>
                <a:lnTo>
                  <a:pt x="2689198" y="4912862"/>
                </a:lnTo>
                <a:lnTo>
                  <a:pt x="0" y="5369387"/>
                </a:lnTo>
                <a:lnTo>
                  <a:pt x="0" y="2999913"/>
                </a:lnTo>
                <a:close/>
                <a:moveTo>
                  <a:pt x="5572749" y="2543387"/>
                </a:moveTo>
                <a:lnTo>
                  <a:pt x="5572749" y="4912862"/>
                </a:lnTo>
                <a:lnTo>
                  <a:pt x="2883551" y="5369387"/>
                </a:lnTo>
                <a:lnTo>
                  <a:pt x="2883551" y="2999913"/>
                </a:lnTo>
                <a:close/>
                <a:moveTo>
                  <a:pt x="2689198" y="1"/>
                </a:moveTo>
                <a:lnTo>
                  <a:pt x="2689198" y="2369475"/>
                </a:lnTo>
                <a:lnTo>
                  <a:pt x="0" y="2826000"/>
                </a:lnTo>
                <a:lnTo>
                  <a:pt x="0" y="456526"/>
                </a:lnTo>
                <a:close/>
                <a:moveTo>
                  <a:pt x="5572749" y="0"/>
                </a:moveTo>
                <a:lnTo>
                  <a:pt x="5572749" y="2369475"/>
                </a:lnTo>
                <a:lnTo>
                  <a:pt x="2883551" y="2826000"/>
                </a:lnTo>
                <a:lnTo>
                  <a:pt x="2883551" y="456526"/>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11" name="Slide Number Placeholder 5">
            <a:extLst>
              <a:ext uri="{FF2B5EF4-FFF2-40B4-BE49-F238E27FC236}">
                <a16:creationId xmlns="" xmlns:a16="http://schemas.microsoft.com/office/drawing/2014/main" id="{BD12857A-FA01-4F15-BFC4-268862B00096}"/>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85663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Picture Placeholder 7">
            <a:extLst>
              <a:ext uri="{FF2B5EF4-FFF2-40B4-BE49-F238E27FC236}">
                <a16:creationId xmlns="" xmlns:a16="http://schemas.microsoft.com/office/drawing/2014/main" id="{B5F53574-1B21-4488-86E6-CA7AA06E7BA3}"/>
              </a:ext>
            </a:extLst>
          </p:cNvPr>
          <p:cNvSpPr>
            <a:spLocks noGrp="1"/>
          </p:cNvSpPr>
          <p:nvPr>
            <p:ph type="pic" sz="quarter" idx="12"/>
          </p:nvPr>
        </p:nvSpPr>
        <p:spPr>
          <a:xfrm>
            <a:off x="6604107" y="1428720"/>
            <a:ext cx="4445498" cy="4458754"/>
          </a:xfrm>
          <a:custGeom>
            <a:avLst/>
            <a:gdLst>
              <a:gd name="connsiteX0" fmla="*/ 0 w 4445498"/>
              <a:gd name="connsiteY0" fmla="*/ 2694085 h 4458754"/>
              <a:gd name="connsiteX1" fmla="*/ 2348671 w 4445498"/>
              <a:gd name="connsiteY1" fmla="*/ 2694085 h 4458754"/>
              <a:gd name="connsiteX2" fmla="*/ 2348671 w 4445498"/>
              <a:gd name="connsiteY2" fmla="*/ 4458754 h 4458754"/>
              <a:gd name="connsiteX3" fmla="*/ 0 w 4445498"/>
              <a:gd name="connsiteY3" fmla="*/ 4458754 h 4458754"/>
              <a:gd name="connsiteX4" fmla="*/ 2683996 w 4445498"/>
              <a:gd name="connsiteY4" fmla="*/ 2106919 h 4458754"/>
              <a:gd name="connsiteX5" fmla="*/ 3858332 w 4445498"/>
              <a:gd name="connsiteY5" fmla="*/ 2106919 h 4458754"/>
              <a:gd name="connsiteX6" fmla="*/ 3858332 w 4445498"/>
              <a:gd name="connsiteY6" fmla="*/ 3281255 h 4458754"/>
              <a:gd name="connsiteX7" fmla="*/ 2683996 w 4445498"/>
              <a:gd name="connsiteY7" fmla="*/ 3281255 h 4458754"/>
              <a:gd name="connsiteX8" fmla="*/ 2683996 w 4445498"/>
              <a:gd name="connsiteY8" fmla="*/ 1 h 4458754"/>
              <a:gd name="connsiteX9" fmla="*/ 4445498 w 4445498"/>
              <a:gd name="connsiteY9" fmla="*/ 1 h 4458754"/>
              <a:gd name="connsiteX10" fmla="*/ 4445498 w 4445498"/>
              <a:gd name="connsiteY10" fmla="*/ 1761503 h 4458754"/>
              <a:gd name="connsiteX11" fmla="*/ 2683996 w 4445498"/>
              <a:gd name="connsiteY11" fmla="*/ 1761503 h 4458754"/>
              <a:gd name="connsiteX12" fmla="*/ 587171 w 4445498"/>
              <a:gd name="connsiteY12" fmla="*/ 0 h 4458754"/>
              <a:gd name="connsiteX13" fmla="*/ 2348673 w 4445498"/>
              <a:gd name="connsiteY13" fmla="*/ 0 h 4458754"/>
              <a:gd name="connsiteX14" fmla="*/ 2348673 w 4445498"/>
              <a:gd name="connsiteY14" fmla="*/ 2348669 h 4458754"/>
              <a:gd name="connsiteX15" fmla="*/ 587171 w 4445498"/>
              <a:gd name="connsiteY15" fmla="*/ 2348669 h 44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5498" h="4458754">
                <a:moveTo>
                  <a:pt x="0" y="2694085"/>
                </a:moveTo>
                <a:lnTo>
                  <a:pt x="2348671" y="2694085"/>
                </a:lnTo>
                <a:lnTo>
                  <a:pt x="2348671" y="4458754"/>
                </a:lnTo>
                <a:lnTo>
                  <a:pt x="0" y="4458754"/>
                </a:lnTo>
                <a:close/>
                <a:moveTo>
                  <a:pt x="2683996" y="2106919"/>
                </a:moveTo>
                <a:lnTo>
                  <a:pt x="3858332" y="2106919"/>
                </a:lnTo>
                <a:lnTo>
                  <a:pt x="3858332" y="3281255"/>
                </a:lnTo>
                <a:lnTo>
                  <a:pt x="2683996" y="3281255"/>
                </a:lnTo>
                <a:close/>
                <a:moveTo>
                  <a:pt x="2683996" y="1"/>
                </a:moveTo>
                <a:lnTo>
                  <a:pt x="4445498" y="1"/>
                </a:lnTo>
                <a:lnTo>
                  <a:pt x="4445498" y="1761503"/>
                </a:lnTo>
                <a:lnTo>
                  <a:pt x="2683996" y="1761503"/>
                </a:lnTo>
                <a:close/>
                <a:moveTo>
                  <a:pt x="587171" y="0"/>
                </a:moveTo>
                <a:lnTo>
                  <a:pt x="2348673" y="0"/>
                </a:lnTo>
                <a:lnTo>
                  <a:pt x="2348673" y="2348669"/>
                </a:lnTo>
                <a:lnTo>
                  <a:pt x="587171" y="2348669"/>
                </a:lnTo>
                <a:close/>
              </a:path>
            </a:pathLst>
          </a:custGeom>
        </p:spPr>
        <p:txBody>
          <a:bodyPr wrap="square">
            <a:noAutofit/>
          </a:bodyPr>
          <a:lstStyle>
            <a:lvl1pPr>
              <a:defRPr sz="1000"/>
            </a:lvl1pPr>
          </a:lstStyle>
          <a:p>
            <a:endParaRPr lang="en-US"/>
          </a:p>
        </p:txBody>
      </p:sp>
      <p:sp>
        <p:nvSpPr>
          <p:cNvPr id="5" name="Slide Number Placeholder 5">
            <a:extLst>
              <a:ext uri="{FF2B5EF4-FFF2-40B4-BE49-F238E27FC236}">
                <a16:creationId xmlns="" xmlns:a16="http://schemas.microsoft.com/office/drawing/2014/main" id="{A28246E7-1DC9-4B97-836F-56DBE03582DE}"/>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475414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6050295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 xmlns:a16="http://schemas.microsoft.com/office/drawing/2014/main" id="{C8258630-745C-4DAF-B9D9-65090959DD24}"/>
              </a:ext>
            </a:extLst>
          </p:cNvPr>
          <p:cNvSpPr>
            <a:spLocks noGrp="1"/>
          </p:cNvSpPr>
          <p:nvPr>
            <p:ph type="pic" sz="quarter" idx="18"/>
          </p:nvPr>
        </p:nvSpPr>
        <p:spPr>
          <a:xfrm>
            <a:off x="2914360"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a:p>
        </p:txBody>
      </p:sp>
      <p:sp>
        <p:nvSpPr>
          <p:cNvPr id="7" name="Picture Placeholder 8">
            <a:extLst>
              <a:ext uri="{FF2B5EF4-FFF2-40B4-BE49-F238E27FC236}">
                <a16:creationId xmlns="" xmlns:a16="http://schemas.microsoft.com/office/drawing/2014/main" id="{9FC8C1E9-20AF-47FD-BDBF-5C5441F88334}"/>
              </a:ext>
            </a:extLst>
          </p:cNvPr>
          <p:cNvSpPr>
            <a:spLocks noGrp="1"/>
          </p:cNvSpPr>
          <p:nvPr>
            <p:ph type="pic" sz="quarter" idx="19"/>
          </p:nvPr>
        </p:nvSpPr>
        <p:spPr>
          <a:xfrm>
            <a:off x="5071745"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a:p>
        </p:txBody>
      </p:sp>
      <p:sp>
        <p:nvSpPr>
          <p:cNvPr id="8" name="Picture Placeholder 8">
            <a:extLst>
              <a:ext uri="{FF2B5EF4-FFF2-40B4-BE49-F238E27FC236}">
                <a16:creationId xmlns="" xmlns:a16="http://schemas.microsoft.com/office/drawing/2014/main" id="{7F33FEDF-B8B0-4388-BA09-B0CB583664E0}"/>
              </a:ext>
            </a:extLst>
          </p:cNvPr>
          <p:cNvSpPr>
            <a:spLocks noGrp="1"/>
          </p:cNvSpPr>
          <p:nvPr>
            <p:ph type="pic" sz="quarter" idx="20"/>
          </p:nvPr>
        </p:nvSpPr>
        <p:spPr>
          <a:xfrm>
            <a:off x="9682718"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a:p>
        </p:txBody>
      </p:sp>
      <p:sp>
        <p:nvSpPr>
          <p:cNvPr id="9" name="Picture Placeholder 8">
            <a:extLst>
              <a:ext uri="{FF2B5EF4-FFF2-40B4-BE49-F238E27FC236}">
                <a16:creationId xmlns="" xmlns:a16="http://schemas.microsoft.com/office/drawing/2014/main" id="{D7A2CB93-587B-4C1B-8BE9-AC2D185EAB45}"/>
              </a:ext>
            </a:extLst>
          </p:cNvPr>
          <p:cNvSpPr>
            <a:spLocks noGrp="1"/>
          </p:cNvSpPr>
          <p:nvPr>
            <p:ph type="pic" sz="quarter" idx="21"/>
          </p:nvPr>
        </p:nvSpPr>
        <p:spPr>
          <a:xfrm>
            <a:off x="7270752" y="2047670"/>
            <a:ext cx="1965266" cy="3459895"/>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a:p>
        </p:txBody>
      </p:sp>
      <p:sp>
        <p:nvSpPr>
          <p:cNvPr id="10" name="Picture Placeholder 8">
            <a:extLst>
              <a:ext uri="{FF2B5EF4-FFF2-40B4-BE49-F238E27FC236}">
                <a16:creationId xmlns="" xmlns:a16="http://schemas.microsoft.com/office/drawing/2014/main" id="{FAC5AC2C-182C-4368-AC70-F5377407C337}"/>
              </a:ext>
            </a:extLst>
          </p:cNvPr>
          <p:cNvSpPr>
            <a:spLocks noGrp="1"/>
          </p:cNvSpPr>
          <p:nvPr>
            <p:ph type="pic" sz="quarter" idx="17"/>
          </p:nvPr>
        </p:nvSpPr>
        <p:spPr>
          <a:xfrm>
            <a:off x="754724"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a:p>
        </p:txBody>
      </p:sp>
    </p:spTree>
    <p:extLst>
      <p:ext uri="{BB962C8B-B14F-4D97-AF65-F5344CB8AC3E}">
        <p14:creationId xmlns:p14="http://schemas.microsoft.com/office/powerpoint/2010/main" val="245845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561202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 xmlns:a16="http://schemas.microsoft.com/office/drawing/2014/main" id="{D59ABE9B-A895-49DA-BCA1-BC0E7715DBAC}"/>
              </a:ext>
            </a:extLst>
          </p:cNvPr>
          <p:cNvSpPr>
            <a:spLocks noGrp="1"/>
          </p:cNvSpPr>
          <p:nvPr>
            <p:ph type="pic" sz="quarter" idx="16"/>
          </p:nvPr>
        </p:nvSpPr>
        <p:spPr>
          <a:xfrm>
            <a:off x="5196097" y="2653052"/>
            <a:ext cx="1636532" cy="2040397"/>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a:p>
        </p:txBody>
      </p:sp>
      <p:sp>
        <p:nvSpPr>
          <p:cNvPr id="7" name="Picture Placeholder 8">
            <a:extLst>
              <a:ext uri="{FF2B5EF4-FFF2-40B4-BE49-F238E27FC236}">
                <a16:creationId xmlns="" xmlns:a16="http://schemas.microsoft.com/office/drawing/2014/main" id="{48FB9B92-64E1-47F6-A07B-DF7E96FB0F2C}"/>
              </a:ext>
            </a:extLst>
          </p:cNvPr>
          <p:cNvSpPr>
            <a:spLocks noGrp="1"/>
          </p:cNvSpPr>
          <p:nvPr>
            <p:ph type="pic" sz="quarter" idx="17"/>
          </p:nvPr>
        </p:nvSpPr>
        <p:spPr>
          <a:xfrm>
            <a:off x="3057449"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a:p>
        </p:txBody>
      </p:sp>
      <p:sp>
        <p:nvSpPr>
          <p:cNvPr id="8" name="Picture Placeholder 8">
            <a:extLst>
              <a:ext uri="{FF2B5EF4-FFF2-40B4-BE49-F238E27FC236}">
                <a16:creationId xmlns="" xmlns:a16="http://schemas.microsoft.com/office/drawing/2014/main" id="{098FF16D-471F-4F24-BD08-E87F2E78E0AD}"/>
              </a:ext>
            </a:extLst>
          </p:cNvPr>
          <p:cNvSpPr>
            <a:spLocks noGrp="1"/>
          </p:cNvSpPr>
          <p:nvPr>
            <p:ph type="pic" sz="quarter" idx="18"/>
          </p:nvPr>
        </p:nvSpPr>
        <p:spPr>
          <a:xfrm>
            <a:off x="785848"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a:p>
        </p:txBody>
      </p:sp>
      <p:sp>
        <p:nvSpPr>
          <p:cNvPr id="9" name="Picture Placeholder 8">
            <a:extLst>
              <a:ext uri="{FF2B5EF4-FFF2-40B4-BE49-F238E27FC236}">
                <a16:creationId xmlns="" xmlns:a16="http://schemas.microsoft.com/office/drawing/2014/main" id="{108C03F9-BBD0-4488-BC03-EFA6978AA067}"/>
              </a:ext>
            </a:extLst>
          </p:cNvPr>
          <p:cNvSpPr>
            <a:spLocks noGrp="1"/>
          </p:cNvSpPr>
          <p:nvPr>
            <p:ph type="pic" sz="quarter" idx="19"/>
          </p:nvPr>
        </p:nvSpPr>
        <p:spPr>
          <a:xfrm>
            <a:off x="7586871"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a:p>
        </p:txBody>
      </p:sp>
      <p:sp>
        <p:nvSpPr>
          <p:cNvPr id="10" name="Picture Placeholder 8">
            <a:extLst>
              <a:ext uri="{FF2B5EF4-FFF2-40B4-BE49-F238E27FC236}">
                <a16:creationId xmlns="" xmlns:a16="http://schemas.microsoft.com/office/drawing/2014/main" id="{136F003D-12B1-4E24-9082-C4C72CB88A18}"/>
              </a:ext>
            </a:extLst>
          </p:cNvPr>
          <p:cNvSpPr>
            <a:spLocks noGrp="1"/>
          </p:cNvSpPr>
          <p:nvPr>
            <p:ph type="pic" sz="quarter" idx="20"/>
          </p:nvPr>
        </p:nvSpPr>
        <p:spPr>
          <a:xfrm>
            <a:off x="9852994"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a:p>
        </p:txBody>
      </p:sp>
    </p:spTree>
    <p:extLst>
      <p:ext uri="{BB962C8B-B14F-4D97-AF65-F5344CB8AC3E}">
        <p14:creationId xmlns:p14="http://schemas.microsoft.com/office/powerpoint/2010/main" val="2119913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1" name="Picture Placeholder 19">
            <a:extLst>
              <a:ext uri="{FF2B5EF4-FFF2-40B4-BE49-F238E27FC236}">
                <a16:creationId xmlns="" xmlns:a16="http://schemas.microsoft.com/office/drawing/2014/main" id="{A92DA20C-C6C8-423D-979F-075301B7EEC9}"/>
              </a:ext>
            </a:extLst>
          </p:cNvPr>
          <p:cNvSpPr>
            <a:spLocks noGrp="1"/>
          </p:cNvSpPr>
          <p:nvPr>
            <p:ph type="pic" sz="quarter" idx="19"/>
          </p:nvPr>
        </p:nvSpPr>
        <p:spPr>
          <a:xfrm>
            <a:off x="1740117"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a:p>
        </p:txBody>
      </p:sp>
      <p:sp>
        <p:nvSpPr>
          <p:cNvPr id="12" name="Picture Placeholder 19">
            <a:extLst>
              <a:ext uri="{FF2B5EF4-FFF2-40B4-BE49-F238E27FC236}">
                <a16:creationId xmlns="" xmlns:a16="http://schemas.microsoft.com/office/drawing/2014/main" id="{3D8E2213-7C3E-40E5-AB56-872442DEEB6D}"/>
              </a:ext>
            </a:extLst>
          </p:cNvPr>
          <p:cNvSpPr>
            <a:spLocks noGrp="1"/>
          </p:cNvSpPr>
          <p:nvPr>
            <p:ph type="pic" sz="quarter" idx="20"/>
          </p:nvPr>
        </p:nvSpPr>
        <p:spPr>
          <a:xfrm>
            <a:off x="6891005"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a:p>
        </p:txBody>
      </p:sp>
      <p:sp>
        <p:nvSpPr>
          <p:cNvPr id="9" name="Picture Placeholder 19">
            <a:extLst>
              <a:ext uri="{FF2B5EF4-FFF2-40B4-BE49-F238E27FC236}">
                <a16:creationId xmlns="" xmlns:a16="http://schemas.microsoft.com/office/drawing/2014/main" id="{7A650009-7A1B-47EE-82D0-7680012E7621}"/>
              </a:ext>
            </a:extLst>
          </p:cNvPr>
          <p:cNvSpPr>
            <a:spLocks noGrp="1"/>
          </p:cNvSpPr>
          <p:nvPr>
            <p:ph type="pic" sz="quarter" idx="18"/>
          </p:nvPr>
        </p:nvSpPr>
        <p:spPr>
          <a:xfrm>
            <a:off x="3854714" y="1740805"/>
            <a:ext cx="4465824" cy="2789174"/>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a:p>
        </p:txBody>
      </p:sp>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1549470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9" name="Picture Placeholder 19">
            <a:extLst>
              <a:ext uri="{FF2B5EF4-FFF2-40B4-BE49-F238E27FC236}">
                <a16:creationId xmlns="" xmlns:a16="http://schemas.microsoft.com/office/drawing/2014/main" id="{D6A48890-5452-42D5-93B2-CB1D057E0E16}"/>
              </a:ext>
            </a:extLst>
          </p:cNvPr>
          <p:cNvSpPr>
            <a:spLocks noGrp="1"/>
          </p:cNvSpPr>
          <p:nvPr>
            <p:ph type="pic" sz="quarter" idx="18"/>
          </p:nvPr>
        </p:nvSpPr>
        <p:spPr>
          <a:xfrm>
            <a:off x="2204840" y="3748753"/>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a:p>
        </p:txBody>
      </p:sp>
      <p:sp>
        <p:nvSpPr>
          <p:cNvPr id="10" name="Picture Placeholder 20">
            <a:extLst>
              <a:ext uri="{FF2B5EF4-FFF2-40B4-BE49-F238E27FC236}">
                <a16:creationId xmlns="" xmlns:a16="http://schemas.microsoft.com/office/drawing/2014/main" id="{D616F65C-FDED-44E6-B091-86687F43A5C7}"/>
              </a:ext>
            </a:extLst>
          </p:cNvPr>
          <p:cNvSpPr>
            <a:spLocks noGrp="1"/>
          </p:cNvSpPr>
          <p:nvPr>
            <p:ph type="pic" sz="quarter" idx="19"/>
          </p:nvPr>
        </p:nvSpPr>
        <p:spPr>
          <a:xfrm>
            <a:off x="7716196" y="3748753"/>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a:p>
        </p:txBody>
      </p:sp>
      <p:sp>
        <p:nvSpPr>
          <p:cNvPr id="11" name="Picture Placeholder 18">
            <a:extLst>
              <a:ext uri="{FF2B5EF4-FFF2-40B4-BE49-F238E27FC236}">
                <a16:creationId xmlns="" xmlns:a16="http://schemas.microsoft.com/office/drawing/2014/main" id="{C266B2B8-848B-4C35-AD6D-C61FB2D6B0CA}"/>
              </a:ext>
            </a:extLst>
          </p:cNvPr>
          <p:cNvSpPr>
            <a:spLocks noGrp="1"/>
          </p:cNvSpPr>
          <p:nvPr>
            <p:ph type="pic" sz="quarter" idx="16"/>
          </p:nvPr>
        </p:nvSpPr>
        <p:spPr>
          <a:xfrm>
            <a:off x="4964372" y="2999358"/>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a:p>
        </p:txBody>
      </p:sp>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52555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9">
            <a:extLst>
              <a:ext uri="{FF2B5EF4-FFF2-40B4-BE49-F238E27FC236}">
                <a16:creationId xmlns="" xmlns:a16="http://schemas.microsoft.com/office/drawing/2014/main" id="{69DB9F7B-0C0D-4574-91E1-0BB0E49C4A96}"/>
              </a:ext>
            </a:extLst>
          </p:cNvPr>
          <p:cNvSpPr>
            <a:spLocks noGrp="1"/>
          </p:cNvSpPr>
          <p:nvPr>
            <p:ph type="pic" sz="quarter" idx="20"/>
          </p:nvPr>
        </p:nvSpPr>
        <p:spPr>
          <a:xfrm>
            <a:off x="572603"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 xmlns:a16="http://schemas.microsoft.com/office/drawing/2014/main" id="{20ED3104-2AB9-42AD-95FC-2D51190B41B6}"/>
              </a:ext>
            </a:extLst>
          </p:cNvPr>
          <p:cNvSpPr>
            <a:spLocks noGrp="1"/>
          </p:cNvSpPr>
          <p:nvPr>
            <p:ph type="pic" sz="quarter" idx="21"/>
          </p:nvPr>
        </p:nvSpPr>
        <p:spPr>
          <a:xfrm>
            <a:off x="2587890"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2" name="Picture Placeholder 11">
            <a:extLst>
              <a:ext uri="{FF2B5EF4-FFF2-40B4-BE49-F238E27FC236}">
                <a16:creationId xmlns="" xmlns:a16="http://schemas.microsoft.com/office/drawing/2014/main" id="{8CCD642A-D413-44FA-92CB-475D45D673E0}"/>
              </a:ext>
            </a:extLst>
          </p:cNvPr>
          <p:cNvSpPr>
            <a:spLocks noGrp="1"/>
          </p:cNvSpPr>
          <p:nvPr>
            <p:ph type="pic" sz="quarter" idx="22"/>
          </p:nvPr>
        </p:nvSpPr>
        <p:spPr>
          <a:xfrm>
            <a:off x="7683869"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 xmlns:a16="http://schemas.microsoft.com/office/drawing/2014/main" id="{58F1BD4D-3960-4926-9512-601B22F168F3}"/>
              </a:ext>
            </a:extLst>
          </p:cNvPr>
          <p:cNvSpPr>
            <a:spLocks noGrp="1"/>
          </p:cNvSpPr>
          <p:nvPr>
            <p:ph type="pic" sz="quarter" idx="23"/>
          </p:nvPr>
        </p:nvSpPr>
        <p:spPr>
          <a:xfrm>
            <a:off x="9699156"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526267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Picture Placeholder 6">
            <a:extLst>
              <a:ext uri="{FF2B5EF4-FFF2-40B4-BE49-F238E27FC236}">
                <a16:creationId xmlns="" xmlns:a16="http://schemas.microsoft.com/office/drawing/2014/main" id="{CFF503AE-ED97-4F27-8AEF-FD83A43E817F}"/>
              </a:ext>
            </a:extLst>
          </p:cNvPr>
          <p:cNvSpPr>
            <a:spLocks noGrp="1"/>
          </p:cNvSpPr>
          <p:nvPr>
            <p:ph type="pic" sz="quarter" idx="20"/>
          </p:nvPr>
        </p:nvSpPr>
        <p:spPr>
          <a:xfrm>
            <a:off x="4704862" y="1651598"/>
            <a:ext cx="2782276" cy="278227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5635924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2">
            <a:extLst>
              <a:ext uri="{FF2B5EF4-FFF2-40B4-BE49-F238E27FC236}">
                <a16:creationId xmlns="" xmlns:a16="http://schemas.microsoft.com/office/drawing/2014/main" id="{3BCBED6E-D8A2-475F-8411-9F8137B1B54E}"/>
              </a:ext>
            </a:extLst>
          </p:cNvPr>
          <p:cNvSpPr>
            <a:spLocks noGrp="1"/>
          </p:cNvSpPr>
          <p:nvPr>
            <p:ph type="pic" sz="quarter" idx="13"/>
          </p:nvPr>
        </p:nvSpPr>
        <p:spPr>
          <a:xfrm>
            <a:off x="1655882" y="1698450"/>
            <a:ext cx="2408165" cy="2408166"/>
          </a:xfrm>
          <a:prstGeom prst="rect">
            <a:avLst/>
          </a:prstGeom>
        </p:spPr>
        <p:txBody>
          <a:bodyPr/>
          <a:lstStyle>
            <a:lvl1pPr>
              <a:defRPr sz="1000"/>
            </a:lvl1pPr>
          </a:lstStyle>
          <a:p>
            <a:endParaRPr lang="en-ID"/>
          </a:p>
        </p:txBody>
      </p:sp>
      <p:sp>
        <p:nvSpPr>
          <p:cNvPr id="12" name="Picture Placeholder 2">
            <a:extLst>
              <a:ext uri="{FF2B5EF4-FFF2-40B4-BE49-F238E27FC236}">
                <a16:creationId xmlns="" xmlns:a16="http://schemas.microsoft.com/office/drawing/2014/main" id="{8D4EFF58-431A-4FE4-A38A-F32F81017DFF}"/>
              </a:ext>
            </a:extLst>
          </p:cNvPr>
          <p:cNvSpPr>
            <a:spLocks noGrp="1"/>
          </p:cNvSpPr>
          <p:nvPr>
            <p:ph type="pic" sz="quarter" idx="14"/>
          </p:nvPr>
        </p:nvSpPr>
        <p:spPr>
          <a:xfrm>
            <a:off x="4891916" y="1698450"/>
            <a:ext cx="2408165" cy="2408166"/>
          </a:xfrm>
          <a:prstGeom prst="rect">
            <a:avLst/>
          </a:prstGeom>
        </p:spPr>
        <p:txBody>
          <a:bodyPr/>
          <a:lstStyle>
            <a:lvl1pPr>
              <a:defRPr sz="1000"/>
            </a:lvl1pPr>
          </a:lstStyle>
          <a:p>
            <a:endParaRPr lang="en-ID"/>
          </a:p>
        </p:txBody>
      </p:sp>
      <p:sp>
        <p:nvSpPr>
          <p:cNvPr id="13" name="Picture Placeholder 2">
            <a:extLst>
              <a:ext uri="{FF2B5EF4-FFF2-40B4-BE49-F238E27FC236}">
                <a16:creationId xmlns="" xmlns:a16="http://schemas.microsoft.com/office/drawing/2014/main" id="{15C33B18-F7A0-40DB-9DBD-56E90C6F700C}"/>
              </a:ext>
            </a:extLst>
          </p:cNvPr>
          <p:cNvSpPr>
            <a:spLocks noGrp="1"/>
          </p:cNvSpPr>
          <p:nvPr>
            <p:ph type="pic" sz="quarter" idx="15"/>
          </p:nvPr>
        </p:nvSpPr>
        <p:spPr>
          <a:xfrm>
            <a:off x="8137142" y="1698450"/>
            <a:ext cx="2408165" cy="2408166"/>
          </a:xfrm>
          <a:prstGeom prst="rect">
            <a:avLst/>
          </a:prstGeom>
        </p:spPr>
        <p:txBody>
          <a:bodyPr/>
          <a:lstStyle>
            <a:lvl1pPr>
              <a:defRPr sz="1000"/>
            </a:lvl1pPr>
          </a:lstStyle>
          <a:p>
            <a:endParaRPr lang="en-ID"/>
          </a:p>
        </p:txBody>
      </p:sp>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8306581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0" name="Picture Placeholder 2">
            <a:extLst>
              <a:ext uri="{FF2B5EF4-FFF2-40B4-BE49-F238E27FC236}">
                <a16:creationId xmlns="" xmlns:a16="http://schemas.microsoft.com/office/drawing/2014/main" id="{E3A3926D-B083-447D-8E42-B4EE6F725B73}"/>
              </a:ext>
            </a:extLst>
          </p:cNvPr>
          <p:cNvSpPr>
            <a:spLocks noGrp="1"/>
          </p:cNvSpPr>
          <p:nvPr>
            <p:ph type="pic" sz="quarter" idx="13"/>
          </p:nvPr>
        </p:nvSpPr>
        <p:spPr>
          <a:xfrm>
            <a:off x="4077201" y="1698451"/>
            <a:ext cx="1888435" cy="1569660"/>
          </a:xfrm>
          <a:prstGeom prst="rect">
            <a:avLst/>
          </a:prstGeom>
        </p:spPr>
        <p:txBody>
          <a:bodyPr/>
          <a:lstStyle>
            <a:lvl1pPr>
              <a:defRPr sz="1000"/>
            </a:lvl1pPr>
          </a:lstStyle>
          <a:p>
            <a:endParaRPr lang="en-ID"/>
          </a:p>
        </p:txBody>
      </p:sp>
      <p:sp>
        <p:nvSpPr>
          <p:cNvPr id="11" name="Picture Placeholder 2">
            <a:extLst>
              <a:ext uri="{FF2B5EF4-FFF2-40B4-BE49-F238E27FC236}">
                <a16:creationId xmlns="" xmlns:a16="http://schemas.microsoft.com/office/drawing/2014/main" id="{E7FD16D7-CDE2-44AE-A9F7-0832534C6529}"/>
              </a:ext>
            </a:extLst>
          </p:cNvPr>
          <p:cNvSpPr>
            <a:spLocks noGrp="1"/>
          </p:cNvSpPr>
          <p:nvPr>
            <p:ph type="pic" sz="quarter" idx="14"/>
          </p:nvPr>
        </p:nvSpPr>
        <p:spPr>
          <a:xfrm>
            <a:off x="6237243" y="1698451"/>
            <a:ext cx="1888435" cy="1569660"/>
          </a:xfrm>
          <a:prstGeom prst="rect">
            <a:avLst/>
          </a:prstGeom>
        </p:spPr>
        <p:txBody>
          <a:bodyPr/>
          <a:lstStyle>
            <a:lvl1pPr>
              <a:defRPr sz="1000"/>
            </a:lvl1pPr>
          </a:lstStyle>
          <a:p>
            <a:endParaRPr lang="en-ID"/>
          </a:p>
        </p:txBody>
      </p:sp>
      <p:sp>
        <p:nvSpPr>
          <p:cNvPr id="12" name="Picture Placeholder 2">
            <a:extLst>
              <a:ext uri="{FF2B5EF4-FFF2-40B4-BE49-F238E27FC236}">
                <a16:creationId xmlns="" xmlns:a16="http://schemas.microsoft.com/office/drawing/2014/main" id="{70909B1B-26C3-4B90-907B-3CEB4F348B8C}"/>
              </a:ext>
            </a:extLst>
          </p:cNvPr>
          <p:cNvSpPr>
            <a:spLocks noGrp="1"/>
          </p:cNvSpPr>
          <p:nvPr>
            <p:ph type="pic" sz="quarter" idx="15"/>
          </p:nvPr>
        </p:nvSpPr>
        <p:spPr>
          <a:xfrm>
            <a:off x="4077201" y="3858491"/>
            <a:ext cx="1888435" cy="1569660"/>
          </a:xfrm>
          <a:prstGeom prst="rect">
            <a:avLst/>
          </a:prstGeom>
        </p:spPr>
        <p:txBody>
          <a:bodyPr/>
          <a:lstStyle>
            <a:lvl1pPr>
              <a:defRPr sz="1000"/>
            </a:lvl1pPr>
          </a:lstStyle>
          <a:p>
            <a:endParaRPr lang="en-ID"/>
          </a:p>
        </p:txBody>
      </p:sp>
      <p:sp>
        <p:nvSpPr>
          <p:cNvPr id="13" name="Picture Placeholder 2">
            <a:extLst>
              <a:ext uri="{FF2B5EF4-FFF2-40B4-BE49-F238E27FC236}">
                <a16:creationId xmlns="" xmlns:a16="http://schemas.microsoft.com/office/drawing/2014/main" id="{91BAF76C-F6D4-4C87-88CE-A283E3642077}"/>
              </a:ext>
            </a:extLst>
          </p:cNvPr>
          <p:cNvSpPr>
            <a:spLocks noGrp="1"/>
          </p:cNvSpPr>
          <p:nvPr>
            <p:ph type="pic" sz="quarter" idx="16"/>
          </p:nvPr>
        </p:nvSpPr>
        <p:spPr>
          <a:xfrm>
            <a:off x="6237243" y="3858491"/>
            <a:ext cx="1888435" cy="1569660"/>
          </a:xfrm>
          <a:prstGeom prst="rect">
            <a:avLst/>
          </a:prstGeom>
        </p:spPr>
        <p:txBody>
          <a:bodyPr/>
          <a:lstStyle>
            <a:lvl1pPr>
              <a:defRPr sz="1000"/>
            </a:lvl1pPr>
          </a:lstStyle>
          <a:p>
            <a:endParaRPr lang="en-ID"/>
          </a:p>
        </p:txBody>
      </p:sp>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958599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0" name="Picture Placeholder 2">
            <a:extLst>
              <a:ext uri="{FF2B5EF4-FFF2-40B4-BE49-F238E27FC236}">
                <a16:creationId xmlns="" xmlns:a16="http://schemas.microsoft.com/office/drawing/2014/main" id="{1411BCA7-FCC2-49F6-B3BC-7E91227132F8}"/>
              </a:ext>
            </a:extLst>
          </p:cNvPr>
          <p:cNvSpPr>
            <a:spLocks noGrp="1"/>
          </p:cNvSpPr>
          <p:nvPr>
            <p:ph type="pic" sz="quarter" idx="13"/>
          </p:nvPr>
        </p:nvSpPr>
        <p:spPr>
          <a:xfrm>
            <a:off x="4481779" y="1866952"/>
            <a:ext cx="1336394" cy="1334939"/>
          </a:xfrm>
          <a:prstGeom prst="rect">
            <a:avLst/>
          </a:prstGeom>
        </p:spPr>
        <p:txBody>
          <a:bodyPr/>
          <a:lstStyle>
            <a:lvl1pPr>
              <a:defRPr sz="1000"/>
            </a:lvl1pPr>
          </a:lstStyle>
          <a:p>
            <a:endParaRPr lang="en-ID"/>
          </a:p>
        </p:txBody>
      </p:sp>
      <p:sp>
        <p:nvSpPr>
          <p:cNvPr id="11" name="Picture Placeholder 2">
            <a:extLst>
              <a:ext uri="{FF2B5EF4-FFF2-40B4-BE49-F238E27FC236}">
                <a16:creationId xmlns="" xmlns:a16="http://schemas.microsoft.com/office/drawing/2014/main" id="{F7ECD762-C57C-4FAC-A738-B01D1135E930}"/>
              </a:ext>
            </a:extLst>
          </p:cNvPr>
          <p:cNvSpPr>
            <a:spLocks noGrp="1"/>
          </p:cNvSpPr>
          <p:nvPr>
            <p:ph type="pic" sz="quarter" idx="14"/>
          </p:nvPr>
        </p:nvSpPr>
        <p:spPr>
          <a:xfrm>
            <a:off x="6373827" y="1866952"/>
            <a:ext cx="1336394" cy="1334939"/>
          </a:xfrm>
          <a:prstGeom prst="rect">
            <a:avLst/>
          </a:prstGeom>
        </p:spPr>
        <p:txBody>
          <a:bodyPr/>
          <a:lstStyle>
            <a:lvl1pPr>
              <a:defRPr sz="1000"/>
            </a:lvl1pPr>
          </a:lstStyle>
          <a:p>
            <a:endParaRPr lang="en-ID"/>
          </a:p>
        </p:txBody>
      </p:sp>
      <p:sp>
        <p:nvSpPr>
          <p:cNvPr id="12" name="Picture Placeholder 2">
            <a:extLst>
              <a:ext uri="{FF2B5EF4-FFF2-40B4-BE49-F238E27FC236}">
                <a16:creationId xmlns="" xmlns:a16="http://schemas.microsoft.com/office/drawing/2014/main" id="{26FF32DB-A09F-4EFA-A16A-72DD10FB501F}"/>
              </a:ext>
            </a:extLst>
          </p:cNvPr>
          <p:cNvSpPr>
            <a:spLocks noGrp="1"/>
          </p:cNvSpPr>
          <p:nvPr>
            <p:ph type="pic" sz="quarter" idx="15"/>
          </p:nvPr>
        </p:nvSpPr>
        <p:spPr>
          <a:xfrm>
            <a:off x="4481779" y="3759299"/>
            <a:ext cx="1336394" cy="1334939"/>
          </a:xfrm>
          <a:prstGeom prst="rect">
            <a:avLst/>
          </a:prstGeom>
        </p:spPr>
        <p:txBody>
          <a:bodyPr/>
          <a:lstStyle>
            <a:lvl1pPr>
              <a:defRPr sz="1000"/>
            </a:lvl1pPr>
          </a:lstStyle>
          <a:p>
            <a:endParaRPr lang="en-ID"/>
          </a:p>
        </p:txBody>
      </p:sp>
      <p:sp>
        <p:nvSpPr>
          <p:cNvPr id="13" name="Picture Placeholder 2">
            <a:extLst>
              <a:ext uri="{FF2B5EF4-FFF2-40B4-BE49-F238E27FC236}">
                <a16:creationId xmlns="" xmlns:a16="http://schemas.microsoft.com/office/drawing/2014/main" id="{2575481F-82B8-4617-A189-8CEB2FA7D873}"/>
              </a:ext>
            </a:extLst>
          </p:cNvPr>
          <p:cNvSpPr>
            <a:spLocks noGrp="1"/>
          </p:cNvSpPr>
          <p:nvPr>
            <p:ph type="pic" sz="quarter" idx="16"/>
          </p:nvPr>
        </p:nvSpPr>
        <p:spPr>
          <a:xfrm>
            <a:off x="6373827" y="3759299"/>
            <a:ext cx="1336394" cy="1334939"/>
          </a:xfrm>
          <a:prstGeom prst="rect">
            <a:avLst/>
          </a:prstGeom>
        </p:spPr>
        <p:txBody>
          <a:bodyPr/>
          <a:lstStyle>
            <a:lvl1pPr>
              <a:defRPr sz="1000"/>
            </a:lvl1pPr>
          </a:lstStyle>
          <a:p>
            <a:endParaRPr lang="en-ID"/>
          </a:p>
        </p:txBody>
      </p:sp>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248203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0" name="Picture Placeholder 2">
            <a:extLst>
              <a:ext uri="{FF2B5EF4-FFF2-40B4-BE49-F238E27FC236}">
                <a16:creationId xmlns="" xmlns:a16="http://schemas.microsoft.com/office/drawing/2014/main" id="{45ED468A-5C1C-4CDE-945A-5A4B6E2C1B9F}"/>
              </a:ext>
            </a:extLst>
          </p:cNvPr>
          <p:cNvSpPr>
            <a:spLocks noGrp="1"/>
          </p:cNvSpPr>
          <p:nvPr>
            <p:ph type="pic" sz="quarter" idx="12"/>
          </p:nvPr>
        </p:nvSpPr>
        <p:spPr>
          <a:xfrm>
            <a:off x="983869" y="1684810"/>
            <a:ext cx="2127828" cy="2127828"/>
          </a:xfrm>
          <a:prstGeom prst="rect">
            <a:avLst/>
          </a:prstGeom>
        </p:spPr>
        <p:txBody>
          <a:bodyPr/>
          <a:lstStyle>
            <a:lvl1pPr>
              <a:defRPr sz="1000"/>
            </a:lvl1pPr>
          </a:lstStyle>
          <a:p>
            <a:endParaRPr lang="en-ID"/>
          </a:p>
        </p:txBody>
      </p:sp>
      <p:sp>
        <p:nvSpPr>
          <p:cNvPr id="11" name="Picture Placeholder 2">
            <a:extLst>
              <a:ext uri="{FF2B5EF4-FFF2-40B4-BE49-F238E27FC236}">
                <a16:creationId xmlns="" xmlns:a16="http://schemas.microsoft.com/office/drawing/2014/main" id="{00366F2E-BA7C-4DE9-89F9-ACB130C27999}"/>
              </a:ext>
            </a:extLst>
          </p:cNvPr>
          <p:cNvSpPr>
            <a:spLocks noGrp="1"/>
          </p:cNvSpPr>
          <p:nvPr>
            <p:ph type="pic" sz="quarter" idx="13"/>
          </p:nvPr>
        </p:nvSpPr>
        <p:spPr>
          <a:xfrm>
            <a:off x="3688924" y="1684810"/>
            <a:ext cx="2127828" cy="2127828"/>
          </a:xfrm>
          <a:prstGeom prst="rect">
            <a:avLst/>
          </a:prstGeom>
        </p:spPr>
        <p:txBody>
          <a:bodyPr/>
          <a:lstStyle>
            <a:lvl1pPr>
              <a:defRPr sz="1000"/>
            </a:lvl1pPr>
          </a:lstStyle>
          <a:p>
            <a:endParaRPr lang="en-ID"/>
          </a:p>
        </p:txBody>
      </p:sp>
      <p:sp>
        <p:nvSpPr>
          <p:cNvPr id="12" name="Picture Placeholder 2">
            <a:extLst>
              <a:ext uri="{FF2B5EF4-FFF2-40B4-BE49-F238E27FC236}">
                <a16:creationId xmlns="" xmlns:a16="http://schemas.microsoft.com/office/drawing/2014/main" id="{F3C5220F-343E-40E6-A4AD-FEA64BB8DF0A}"/>
              </a:ext>
            </a:extLst>
          </p:cNvPr>
          <p:cNvSpPr>
            <a:spLocks noGrp="1"/>
          </p:cNvSpPr>
          <p:nvPr>
            <p:ph type="pic" sz="quarter" idx="14"/>
          </p:nvPr>
        </p:nvSpPr>
        <p:spPr>
          <a:xfrm>
            <a:off x="6389476" y="1684810"/>
            <a:ext cx="2127828" cy="2127828"/>
          </a:xfrm>
          <a:prstGeom prst="rect">
            <a:avLst/>
          </a:prstGeom>
        </p:spPr>
        <p:txBody>
          <a:bodyPr/>
          <a:lstStyle>
            <a:lvl1pPr>
              <a:defRPr sz="1000"/>
            </a:lvl1pPr>
          </a:lstStyle>
          <a:p>
            <a:endParaRPr lang="en-ID"/>
          </a:p>
        </p:txBody>
      </p:sp>
      <p:sp>
        <p:nvSpPr>
          <p:cNvPr id="13" name="Picture Placeholder 2">
            <a:extLst>
              <a:ext uri="{FF2B5EF4-FFF2-40B4-BE49-F238E27FC236}">
                <a16:creationId xmlns="" xmlns:a16="http://schemas.microsoft.com/office/drawing/2014/main" id="{D5A30AEC-0F5D-4110-83FC-DE3A276EA2AF}"/>
              </a:ext>
            </a:extLst>
          </p:cNvPr>
          <p:cNvSpPr>
            <a:spLocks noGrp="1"/>
          </p:cNvSpPr>
          <p:nvPr>
            <p:ph type="pic" sz="quarter" idx="15"/>
          </p:nvPr>
        </p:nvSpPr>
        <p:spPr>
          <a:xfrm>
            <a:off x="9084394" y="1684810"/>
            <a:ext cx="2127828" cy="2127828"/>
          </a:xfrm>
          <a:prstGeom prst="rect">
            <a:avLst/>
          </a:prstGeom>
        </p:spPr>
        <p:txBody>
          <a:bodyPr/>
          <a:lstStyle>
            <a:lvl1pPr>
              <a:defRPr sz="1000"/>
            </a:lvl1pPr>
          </a:lstStyle>
          <a:p>
            <a:endParaRPr lang="en-ID"/>
          </a:p>
        </p:txBody>
      </p:sp>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685153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1" name="Picture Placeholder 2">
            <a:extLst>
              <a:ext uri="{FF2B5EF4-FFF2-40B4-BE49-F238E27FC236}">
                <a16:creationId xmlns="" xmlns:a16="http://schemas.microsoft.com/office/drawing/2014/main" id="{0EF77C6C-1CD4-4D88-8EAD-05F7FCDABCF5}"/>
              </a:ext>
            </a:extLst>
          </p:cNvPr>
          <p:cNvSpPr>
            <a:spLocks noGrp="1"/>
          </p:cNvSpPr>
          <p:nvPr>
            <p:ph type="pic" sz="quarter" idx="12"/>
          </p:nvPr>
        </p:nvSpPr>
        <p:spPr>
          <a:xfrm>
            <a:off x="1145955" y="1773776"/>
            <a:ext cx="1829516" cy="1829514"/>
          </a:xfrm>
          <a:prstGeom prst="rect">
            <a:avLst/>
          </a:prstGeom>
        </p:spPr>
        <p:txBody>
          <a:bodyPr/>
          <a:lstStyle>
            <a:lvl1pPr>
              <a:defRPr sz="1000"/>
            </a:lvl1pPr>
          </a:lstStyle>
          <a:p>
            <a:endParaRPr lang="en-ID"/>
          </a:p>
        </p:txBody>
      </p:sp>
      <p:sp>
        <p:nvSpPr>
          <p:cNvPr id="12" name="Picture Placeholder 2">
            <a:extLst>
              <a:ext uri="{FF2B5EF4-FFF2-40B4-BE49-F238E27FC236}">
                <a16:creationId xmlns="" xmlns:a16="http://schemas.microsoft.com/office/drawing/2014/main" id="{3CA02097-0A85-4898-BC69-B6707FBAD3A9}"/>
              </a:ext>
            </a:extLst>
          </p:cNvPr>
          <p:cNvSpPr>
            <a:spLocks noGrp="1"/>
          </p:cNvSpPr>
          <p:nvPr>
            <p:ph type="pic" sz="quarter" idx="13"/>
          </p:nvPr>
        </p:nvSpPr>
        <p:spPr>
          <a:xfrm>
            <a:off x="5181240" y="1773776"/>
            <a:ext cx="1829516" cy="1829514"/>
          </a:xfrm>
          <a:prstGeom prst="rect">
            <a:avLst/>
          </a:prstGeom>
        </p:spPr>
        <p:txBody>
          <a:bodyPr/>
          <a:lstStyle>
            <a:lvl1pPr>
              <a:defRPr sz="1000"/>
            </a:lvl1pPr>
          </a:lstStyle>
          <a:p>
            <a:endParaRPr lang="en-ID"/>
          </a:p>
        </p:txBody>
      </p:sp>
      <p:sp>
        <p:nvSpPr>
          <p:cNvPr id="13" name="Picture Placeholder 2">
            <a:extLst>
              <a:ext uri="{FF2B5EF4-FFF2-40B4-BE49-F238E27FC236}">
                <a16:creationId xmlns="" xmlns:a16="http://schemas.microsoft.com/office/drawing/2014/main" id="{82B7247B-A2E1-416D-B2CF-A9A11BD40032}"/>
              </a:ext>
            </a:extLst>
          </p:cNvPr>
          <p:cNvSpPr>
            <a:spLocks noGrp="1"/>
          </p:cNvSpPr>
          <p:nvPr>
            <p:ph type="pic" sz="quarter" idx="14"/>
          </p:nvPr>
        </p:nvSpPr>
        <p:spPr>
          <a:xfrm>
            <a:off x="9216525" y="1773776"/>
            <a:ext cx="1829516" cy="1829514"/>
          </a:xfrm>
          <a:prstGeom prst="rect">
            <a:avLst/>
          </a:prstGeom>
        </p:spPr>
        <p:txBody>
          <a:bodyPr/>
          <a:lstStyle>
            <a:lvl1pPr>
              <a:defRPr sz="1000"/>
            </a:lvl1pPr>
          </a:lstStyle>
          <a:p>
            <a:endParaRPr lang="en-ID"/>
          </a:p>
        </p:txBody>
      </p:sp>
      <p:sp>
        <p:nvSpPr>
          <p:cNvPr id="16" name="Picture Placeholder 2">
            <a:extLst>
              <a:ext uri="{FF2B5EF4-FFF2-40B4-BE49-F238E27FC236}">
                <a16:creationId xmlns="" xmlns:a16="http://schemas.microsoft.com/office/drawing/2014/main" id="{A384708A-3AE4-4C63-96C8-463C0969C815}"/>
              </a:ext>
            </a:extLst>
          </p:cNvPr>
          <p:cNvSpPr>
            <a:spLocks noGrp="1"/>
          </p:cNvSpPr>
          <p:nvPr>
            <p:ph type="pic" sz="quarter" idx="15"/>
          </p:nvPr>
        </p:nvSpPr>
        <p:spPr>
          <a:xfrm>
            <a:off x="3163601" y="3791420"/>
            <a:ext cx="1829516" cy="1829514"/>
          </a:xfrm>
          <a:prstGeom prst="rect">
            <a:avLst/>
          </a:prstGeom>
        </p:spPr>
        <p:txBody>
          <a:bodyPr/>
          <a:lstStyle>
            <a:lvl1pPr>
              <a:defRPr sz="1000"/>
            </a:lvl1pPr>
          </a:lstStyle>
          <a:p>
            <a:endParaRPr lang="en-ID"/>
          </a:p>
        </p:txBody>
      </p:sp>
      <p:sp>
        <p:nvSpPr>
          <p:cNvPr id="17" name="Picture Placeholder 2">
            <a:extLst>
              <a:ext uri="{FF2B5EF4-FFF2-40B4-BE49-F238E27FC236}">
                <a16:creationId xmlns="" xmlns:a16="http://schemas.microsoft.com/office/drawing/2014/main" id="{2FA21231-240E-4F0B-9F6F-43A2341E3DFC}"/>
              </a:ext>
            </a:extLst>
          </p:cNvPr>
          <p:cNvSpPr>
            <a:spLocks noGrp="1"/>
          </p:cNvSpPr>
          <p:nvPr>
            <p:ph type="pic" sz="quarter" idx="16"/>
          </p:nvPr>
        </p:nvSpPr>
        <p:spPr>
          <a:xfrm>
            <a:off x="7198886" y="3791420"/>
            <a:ext cx="1829516" cy="1829514"/>
          </a:xfrm>
          <a:prstGeom prst="rect">
            <a:avLst/>
          </a:prstGeom>
        </p:spPr>
        <p:txBody>
          <a:bodyPr/>
          <a:lstStyle>
            <a:lvl1pPr>
              <a:defRPr sz="1000"/>
            </a:lvl1pPr>
          </a:lstStyle>
          <a:p>
            <a:endParaRPr lang="en-ID"/>
          </a:p>
        </p:txBody>
      </p:sp>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829177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9" name="Picture Placeholder 8">
            <a:extLst>
              <a:ext uri="{FF2B5EF4-FFF2-40B4-BE49-F238E27FC236}">
                <a16:creationId xmlns="" xmlns:a16="http://schemas.microsoft.com/office/drawing/2014/main" id="{0EBEA64B-DF77-4367-B86B-F98960E71A10}"/>
              </a:ext>
            </a:extLst>
          </p:cNvPr>
          <p:cNvSpPr>
            <a:spLocks noGrp="1"/>
          </p:cNvSpPr>
          <p:nvPr>
            <p:ph type="pic" sz="quarter" idx="18"/>
          </p:nvPr>
        </p:nvSpPr>
        <p:spPr>
          <a:xfrm>
            <a:off x="8033719" y="1075015"/>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 xmlns:a16="http://schemas.microsoft.com/office/drawing/2014/main" id="{04E4F114-2799-4BEB-9B7A-C916C3AC03BC}"/>
              </a:ext>
            </a:extLst>
          </p:cNvPr>
          <p:cNvSpPr>
            <a:spLocks noGrp="1"/>
          </p:cNvSpPr>
          <p:nvPr>
            <p:ph type="pic" sz="quarter" idx="19"/>
          </p:nvPr>
        </p:nvSpPr>
        <p:spPr>
          <a:xfrm>
            <a:off x="823825" y="3986513"/>
            <a:ext cx="4874458" cy="649901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6319480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2" name="Picture Placeholder 11">
            <a:extLst>
              <a:ext uri="{FF2B5EF4-FFF2-40B4-BE49-F238E27FC236}">
                <a16:creationId xmlns="" xmlns:a16="http://schemas.microsoft.com/office/drawing/2014/main" id="{C9F9EA13-AC1E-47AA-B037-77E9EE70B9DE}"/>
              </a:ext>
            </a:extLst>
          </p:cNvPr>
          <p:cNvSpPr>
            <a:spLocks noGrp="1"/>
          </p:cNvSpPr>
          <p:nvPr>
            <p:ph type="pic" sz="quarter" idx="19"/>
          </p:nvPr>
        </p:nvSpPr>
        <p:spPr>
          <a:xfrm>
            <a:off x="2396964"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 xmlns:a16="http://schemas.microsoft.com/office/drawing/2014/main" id="{7D340B6A-9ADA-4A7E-88C8-601643D8D454}"/>
              </a:ext>
            </a:extLst>
          </p:cNvPr>
          <p:cNvSpPr>
            <a:spLocks noGrp="1"/>
          </p:cNvSpPr>
          <p:nvPr>
            <p:ph type="pic" sz="quarter" idx="20"/>
          </p:nvPr>
        </p:nvSpPr>
        <p:spPr>
          <a:xfrm>
            <a:off x="5348944"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6" name="Picture Placeholder 15">
            <a:extLst>
              <a:ext uri="{FF2B5EF4-FFF2-40B4-BE49-F238E27FC236}">
                <a16:creationId xmlns="" xmlns:a16="http://schemas.microsoft.com/office/drawing/2014/main" id="{4D246950-8752-460D-8928-EF32D2F871B8}"/>
              </a:ext>
            </a:extLst>
          </p:cNvPr>
          <p:cNvSpPr>
            <a:spLocks noGrp="1"/>
          </p:cNvSpPr>
          <p:nvPr>
            <p:ph type="pic" sz="quarter" idx="21"/>
          </p:nvPr>
        </p:nvSpPr>
        <p:spPr>
          <a:xfrm>
            <a:off x="8167006"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7" name="Picture Placeholder 16">
            <a:extLst>
              <a:ext uri="{FF2B5EF4-FFF2-40B4-BE49-F238E27FC236}">
                <a16:creationId xmlns="" xmlns:a16="http://schemas.microsoft.com/office/drawing/2014/main" id="{F528F1B5-C915-45BF-AE63-7E55E97629DF}"/>
              </a:ext>
            </a:extLst>
          </p:cNvPr>
          <p:cNvSpPr>
            <a:spLocks noGrp="1"/>
          </p:cNvSpPr>
          <p:nvPr>
            <p:ph type="pic" sz="quarter" idx="22"/>
          </p:nvPr>
        </p:nvSpPr>
        <p:spPr>
          <a:xfrm>
            <a:off x="2396964"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8" name="Picture Placeholder 17">
            <a:extLst>
              <a:ext uri="{FF2B5EF4-FFF2-40B4-BE49-F238E27FC236}">
                <a16:creationId xmlns="" xmlns:a16="http://schemas.microsoft.com/office/drawing/2014/main" id="{014E5562-8C43-48D7-813A-22E9EC7192D4}"/>
              </a:ext>
            </a:extLst>
          </p:cNvPr>
          <p:cNvSpPr>
            <a:spLocks noGrp="1"/>
          </p:cNvSpPr>
          <p:nvPr>
            <p:ph type="pic" sz="quarter" idx="23"/>
          </p:nvPr>
        </p:nvSpPr>
        <p:spPr>
          <a:xfrm>
            <a:off x="5348944"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9" name="Picture Placeholder 18">
            <a:extLst>
              <a:ext uri="{FF2B5EF4-FFF2-40B4-BE49-F238E27FC236}">
                <a16:creationId xmlns="" xmlns:a16="http://schemas.microsoft.com/office/drawing/2014/main" id="{5C0AD035-349F-4288-A902-9CF1AAA9173E}"/>
              </a:ext>
            </a:extLst>
          </p:cNvPr>
          <p:cNvSpPr>
            <a:spLocks noGrp="1"/>
          </p:cNvSpPr>
          <p:nvPr>
            <p:ph type="pic" sz="quarter" idx="24"/>
          </p:nvPr>
        </p:nvSpPr>
        <p:spPr>
          <a:xfrm>
            <a:off x="8167006"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376883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6">
            <a:extLst>
              <a:ext uri="{FF2B5EF4-FFF2-40B4-BE49-F238E27FC236}">
                <a16:creationId xmlns="" xmlns:a16="http://schemas.microsoft.com/office/drawing/2014/main" id="{5B4EA213-A437-46B1-8D86-E063559BEF42}"/>
              </a:ext>
            </a:extLst>
          </p:cNvPr>
          <p:cNvSpPr>
            <a:spLocks noGrp="1"/>
          </p:cNvSpPr>
          <p:nvPr>
            <p:ph type="pic" sz="quarter" idx="19"/>
          </p:nvPr>
        </p:nvSpPr>
        <p:spPr>
          <a:xfrm>
            <a:off x="5210175" y="1812072"/>
            <a:ext cx="1771650" cy="177165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0164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19673B75-9FB9-4B09-AAAA-D7EAE5D7902D}"/>
              </a:ext>
            </a:extLst>
          </p:cNvPr>
          <p:cNvSpPr>
            <a:spLocks noGrp="1"/>
          </p:cNvSpPr>
          <p:nvPr>
            <p:ph type="pic" sz="quarter" idx="12"/>
          </p:nvPr>
        </p:nvSpPr>
        <p:spPr>
          <a:xfrm>
            <a:off x="608911" y="1601942"/>
            <a:ext cx="1361005" cy="1361005"/>
          </a:xfrm>
          <a:prstGeom prst="rect">
            <a:avLst/>
          </a:prstGeom>
        </p:spPr>
        <p:txBody>
          <a:bodyPr/>
          <a:lstStyle>
            <a:lvl1pPr>
              <a:defRPr sz="1000"/>
            </a:lvl1pPr>
          </a:lstStyle>
          <a:p>
            <a:endParaRPr lang="en-ID"/>
          </a:p>
        </p:txBody>
      </p:sp>
      <p:sp>
        <p:nvSpPr>
          <p:cNvPr id="17" name="Picture Placeholder 2">
            <a:extLst>
              <a:ext uri="{FF2B5EF4-FFF2-40B4-BE49-F238E27FC236}">
                <a16:creationId xmlns="" xmlns:a16="http://schemas.microsoft.com/office/drawing/2014/main" id="{2A49E9F6-A8F6-449D-B8CB-29E4789FD543}"/>
              </a:ext>
            </a:extLst>
          </p:cNvPr>
          <p:cNvSpPr>
            <a:spLocks noGrp="1"/>
          </p:cNvSpPr>
          <p:nvPr>
            <p:ph type="pic" sz="quarter" idx="13"/>
          </p:nvPr>
        </p:nvSpPr>
        <p:spPr>
          <a:xfrm>
            <a:off x="7017366" y="1601942"/>
            <a:ext cx="1361005" cy="1361005"/>
          </a:xfrm>
          <a:prstGeom prst="rect">
            <a:avLst/>
          </a:prstGeom>
        </p:spPr>
        <p:txBody>
          <a:bodyPr/>
          <a:lstStyle>
            <a:lvl1pPr>
              <a:defRPr sz="1000"/>
            </a:lvl1pPr>
          </a:lstStyle>
          <a:p>
            <a:endParaRPr lang="en-ID"/>
          </a:p>
        </p:txBody>
      </p:sp>
      <p:sp>
        <p:nvSpPr>
          <p:cNvPr id="18" name="Picture Placeholder 2">
            <a:extLst>
              <a:ext uri="{FF2B5EF4-FFF2-40B4-BE49-F238E27FC236}">
                <a16:creationId xmlns="" xmlns:a16="http://schemas.microsoft.com/office/drawing/2014/main" id="{F8E2FBE2-0C33-4718-A895-DFB097DF4106}"/>
              </a:ext>
            </a:extLst>
          </p:cNvPr>
          <p:cNvSpPr>
            <a:spLocks noGrp="1"/>
          </p:cNvSpPr>
          <p:nvPr>
            <p:ph type="pic" sz="quarter" idx="14"/>
          </p:nvPr>
        </p:nvSpPr>
        <p:spPr>
          <a:xfrm>
            <a:off x="10221102" y="3210184"/>
            <a:ext cx="1361005" cy="1361005"/>
          </a:xfrm>
          <a:prstGeom prst="rect">
            <a:avLst/>
          </a:prstGeom>
        </p:spPr>
        <p:txBody>
          <a:bodyPr/>
          <a:lstStyle>
            <a:lvl1pPr>
              <a:defRPr sz="1000"/>
            </a:lvl1pPr>
          </a:lstStyle>
          <a:p>
            <a:endParaRPr lang="en-ID"/>
          </a:p>
        </p:txBody>
      </p:sp>
      <p:sp>
        <p:nvSpPr>
          <p:cNvPr id="19" name="Picture Placeholder 2">
            <a:extLst>
              <a:ext uri="{FF2B5EF4-FFF2-40B4-BE49-F238E27FC236}">
                <a16:creationId xmlns="" xmlns:a16="http://schemas.microsoft.com/office/drawing/2014/main" id="{136E8F6B-88CE-46CF-BA58-54C70D912D9E}"/>
              </a:ext>
            </a:extLst>
          </p:cNvPr>
          <p:cNvSpPr>
            <a:spLocks noGrp="1"/>
          </p:cNvSpPr>
          <p:nvPr>
            <p:ph type="pic" sz="quarter" idx="15"/>
          </p:nvPr>
        </p:nvSpPr>
        <p:spPr>
          <a:xfrm>
            <a:off x="3813630" y="3210184"/>
            <a:ext cx="1361005" cy="1361005"/>
          </a:xfrm>
          <a:prstGeom prst="rect">
            <a:avLst/>
          </a:prstGeom>
        </p:spPr>
        <p:txBody>
          <a:bodyPr/>
          <a:lstStyle>
            <a:lvl1pPr>
              <a:defRPr sz="1000"/>
            </a:lvl1pPr>
          </a:lstStyle>
          <a:p>
            <a:endParaRPr lang="en-ID"/>
          </a:p>
        </p:txBody>
      </p:sp>
      <p:sp>
        <p:nvSpPr>
          <p:cNvPr id="20" name="Picture Placeholder 2">
            <a:extLst>
              <a:ext uri="{FF2B5EF4-FFF2-40B4-BE49-F238E27FC236}">
                <a16:creationId xmlns="" xmlns:a16="http://schemas.microsoft.com/office/drawing/2014/main" id="{13D1BE97-7441-45F0-B376-DF72F70F911F}"/>
              </a:ext>
            </a:extLst>
          </p:cNvPr>
          <p:cNvSpPr>
            <a:spLocks noGrp="1"/>
          </p:cNvSpPr>
          <p:nvPr>
            <p:ph type="pic" sz="quarter" idx="16"/>
          </p:nvPr>
        </p:nvSpPr>
        <p:spPr>
          <a:xfrm>
            <a:off x="608910" y="3210184"/>
            <a:ext cx="2962800" cy="1361005"/>
          </a:xfrm>
          <a:prstGeom prst="rect">
            <a:avLst/>
          </a:prstGeom>
        </p:spPr>
        <p:txBody>
          <a:bodyPr/>
          <a:lstStyle>
            <a:lvl1pPr>
              <a:defRPr sz="1000"/>
            </a:lvl1pPr>
          </a:lstStyle>
          <a:p>
            <a:endParaRPr lang="en-ID"/>
          </a:p>
        </p:txBody>
      </p:sp>
      <p:sp>
        <p:nvSpPr>
          <p:cNvPr id="21" name="Picture Placeholder 2">
            <a:extLst>
              <a:ext uri="{FF2B5EF4-FFF2-40B4-BE49-F238E27FC236}">
                <a16:creationId xmlns="" xmlns:a16="http://schemas.microsoft.com/office/drawing/2014/main" id="{F624ADF6-79CB-461F-90E0-E8C7E3C38D07}"/>
              </a:ext>
            </a:extLst>
          </p:cNvPr>
          <p:cNvSpPr>
            <a:spLocks noGrp="1"/>
          </p:cNvSpPr>
          <p:nvPr>
            <p:ph type="pic" sz="quarter" idx="17"/>
          </p:nvPr>
        </p:nvSpPr>
        <p:spPr>
          <a:xfrm>
            <a:off x="2211798" y="1598754"/>
            <a:ext cx="2962800" cy="1361005"/>
          </a:xfrm>
          <a:prstGeom prst="rect">
            <a:avLst/>
          </a:prstGeom>
        </p:spPr>
        <p:txBody>
          <a:bodyPr/>
          <a:lstStyle>
            <a:lvl1pPr>
              <a:defRPr sz="1000"/>
            </a:lvl1pPr>
          </a:lstStyle>
          <a:p>
            <a:endParaRPr lang="en-ID"/>
          </a:p>
        </p:txBody>
      </p:sp>
      <p:sp>
        <p:nvSpPr>
          <p:cNvPr id="22" name="Picture Placeholder 2">
            <a:extLst>
              <a:ext uri="{FF2B5EF4-FFF2-40B4-BE49-F238E27FC236}">
                <a16:creationId xmlns="" xmlns:a16="http://schemas.microsoft.com/office/drawing/2014/main" id="{B893DE71-6ED9-4319-968E-B507F993827E}"/>
              </a:ext>
            </a:extLst>
          </p:cNvPr>
          <p:cNvSpPr>
            <a:spLocks noGrp="1"/>
          </p:cNvSpPr>
          <p:nvPr>
            <p:ph type="pic" sz="quarter" idx="18"/>
          </p:nvPr>
        </p:nvSpPr>
        <p:spPr>
          <a:xfrm>
            <a:off x="8619307" y="1598754"/>
            <a:ext cx="2962800" cy="1361005"/>
          </a:xfrm>
          <a:prstGeom prst="rect">
            <a:avLst/>
          </a:prstGeom>
        </p:spPr>
        <p:txBody>
          <a:bodyPr/>
          <a:lstStyle>
            <a:lvl1pPr>
              <a:defRPr sz="1000"/>
            </a:lvl1pPr>
          </a:lstStyle>
          <a:p>
            <a:endParaRPr lang="en-ID"/>
          </a:p>
        </p:txBody>
      </p:sp>
      <p:sp>
        <p:nvSpPr>
          <p:cNvPr id="23" name="Picture Placeholder 2">
            <a:extLst>
              <a:ext uri="{FF2B5EF4-FFF2-40B4-BE49-F238E27FC236}">
                <a16:creationId xmlns="" xmlns:a16="http://schemas.microsoft.com/office/drawing/2014/main" id="{9D58DF93-5A80-4FA7-803F-286088356B07}"/>
              </a:ext>
            </a:extLst>
          </p:cNvPr>
          <p:cNvSpPr>
            <a:spLocks noGrp="1"/>
          </p:cNvSpPr>
          <p:nvPr>
            <p:ph type="pic" sz="quarter" idx="19"/>
          </p:nvPr>
        </p:nvSpPr>
        <p:spPr>
          <a:xfrm>
            <a:off x="7016308" y="3206998"/>
            <a:ext cx="2962800" cy="1361005"/>
          </a:xfrm>
          <a:prstGeom prst="rect">
            <a:avLst/>
          </a:prstGeom>
        </p:spPr>
        <p:txBody>
          <a:bodyPr/>
          <a:lstStyle>
            <a:lvl1pPr>
              <a:defRPr sz="1000"/>
            </a:lvl1pPr>
          </a:lstStyle>
          <a:p>
            <a:endParaRPr lang="en-ID"/>
          </a:p>
        </p:txBody>
      </p:sp>
      <p:sp>
        <p:nvSpPr>
          <p:cNvPr id="24" name="Picture Placeholder 2">
            <a:extLst>
              <a:ext uri="{FF2B5EF4-FFF2-40B4-BE49-F238E27FC236}">
                <a16:creationId xmlns="" xmlns:a16="http://schemas.microsoft.com/office/drawing/2014/main" id="{6DCE2498-A336-4F3E-974F-0BEF1060EB40}"/>
              </a:ext>
            </a:extLst>
          </p:cNvPr>
          <p:cNvSpPr>
            <a:spLocks noGrp="1"/>
          </p:cNvSpPr>
          <p:nvPr>
            <p:ph type="pic" sz="quarter" idx="20"/>
          </p:nvPr>
        </p:nvSpPr>
        <p:spPr>
          <a:xfrm>
            <a:off x="5414480" y="1601942"/>
            <a:ext cx="1361005" cy="2969247"/>
          </a:xfrm>
          <a:prstGeom prst="rect">
            <a:avLst/>
          </a:prstGeom>
        </p:spPr>
        <p:txBody>
          <a:bodyPr/>
          <a:lstStyle>
            <a:lvl1pPr>
              <a:defRPr sz="1000"/>
            </a:lvl1pPr>
          </a:lstStyle>
          <a:p>
            <a:endParaRPr lang="en-ID"/>
          </a:p>
        </p:txBody>
      </p:sp>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0763459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6" name="Picture Placeholder 15">
            <a:extLst>
              <a:ext uri="{FF2B5EF4-FFF2-40B4-BE49-F238E27FC236}">
                <a16:creationId xmlns="" xmlns:a16="http://schemas.microsoft.com/office/drawing/2014/main" id="{C840CE84-1EF6-471C-9EF0-977146505915}"/>
              </a:ext>
            </a:extLst>
          </p:cNvPr>
          <p:cNvSpPr>
            <a:spLocks noGrp="1"/>
          </p:cNvSpPr>
          <p:nvPr>
            <p:ph type="pic" sz="quarter" idx="12"/>
          </p:nvPr>
        </p:nvSpPr>
        <p:spPr>
          <a:xfrm>
            <a:off x="608910" y="1598754"/>
            <a:ext cx="10973196" cy="2972435"/>
          </a:xfrm>
          <a:custGeom>
            <a:avLst/>
            <a:gdLst>
              <a:gd name="connsiteX0" fmla="*/ 9612191 w 10973196"/>
              <a:gd name="connsiteY0" fmla="*/ 1611430 h 2972435"/>
              <a:gd name="connsiteX1" fmla="*/ 10973196 w 10973196"/>
              <a:gd name="connsiteY1" fmla="*/ 1611430 h 2972435"/>
              <a:gd name="connsiteX2" fmla="*/ 10973196 w 10973196"/>
              <a:gd name="connsiteY2" fmla="*/ 2972435 h 2972435"/>
              <a:gd name="connsiteX3" fmla="*/ 9612191 w 10973196"/>
              <a:gd name="connsiteY3" fmla="*/ 2972435 h 2972435"/>
              <a:gd name="connsiteX4" fmla="*/ 3204720 w 10973196"/>
              <a:gd name="connsiteY4" fmla="*/ 1611430 h 2972435"/>
              <a:gd name="connsiteX5" fmla="*/ 4565724 w 10973196"/>
              <a:gd name="connsiteY5" fmla="*/ 1611430 h 2972435"/>
              <a:gd name="connsiteX6" fmla="*/ 4565724 w 10973196"/>
              <a:gd name="connsiteY6" fmla="*/ 2972435 h 2972435"/>
              <a:gd name="connsiteX7" fmla="*/ 3204720 w 10973196"/>
              <a:gd name="connsiteY7" fmla="*/ 2972435 h 2972435"/>
              <a:gd name="connsiteX8" fmla="*/ 0 w 10973196"/>
              <a:gd name="connsiteY8" fmla="*/ 1611430 h 2972435"/>
              <a:gd name="connsiteX9" fmla="*/ 2962800 w 10973196"/>
              <a:gd name="connsiteY9" fmla="*/ 1611430 h 2972435"/>
              <a:gd name="connsiteX10" fmla="*/ 2962800 w 10973196"/>
              <a:gd name="connsiteY10" fmla="*/ 2972435 h 2972435"/>
              <a:gd name="connsiteX11" fmla="*/ 0 w 10973196"/>
              <a:gd name="connsiteY11" fmla="*/ 2972435 h 2972435"/>
              <a:gd name="connsiteX12" fmla="*/ 6407397 w 10973196"/>
              <a:gd name="connsiteY12" fmla="*/ 1608244 h 2972435"/>
              <a:gd name="connsiteX13" fmla="*/ 9370197 w 10973196"/>
              <a:gd name="connsiteY13" fmla="*/ 1608244 h 2972435"/>
              <a:gd name="connsiteX14" fmla="*/ 9370197 w 10973196"/>
              <a:gd name="connsiteY14" fmla="*/ 2969249 h 2972435"/>
              <a:gd name="connsiteX15" fmla="*/ 6407397 w 10973196"/>
              <a:gd name="connsiteY15" fmla="*/ 2969249 h 2972435"/>
              <a:gd name="connsiteX16" fmla="*/ 6408455 w 10973196"/>
              <a:gd name="connsiteY16" fmla="*/ 3188 h 2972435"/>
              <a:gd name="connsiteX17" fmla="*/ 7769460 w 10973196"/>
              <a:gd name="connsiteY17" fmla="*/ 3188 h 2972435"/>
              <a:gd name="connsiteX18" fmla="*/ 7769460 w 10973196"/>
              <a:gd name="connsiteY18" fmla="*/ 1364193 h 2972435"/>
              <a:gd name="connsiteX19" fmla="*/ 6408455 w 10973196"/>
              <a:gd name="connsiteY19" fmla="*/ 1364193 h 2972435"/>
              <a:gd name="connsiteX20" fmla="*/ 4805569 w 10973196"/>
              <a:gd name="connsiteY20" fmla="*/ 3188 h 2972435"/>
              <a:gd name="connsiteX21" fmla="*/ 6166574 w 10973196"/>
              <a:gd name="connsiteY21" fmla="*/ 3188 h 2972435"/>
              <a:gd name="connsiteX22" fmla="*/ 6166574 w 10973196"/>
              <a:gd name="connsiteY22" fmla="*/ 2972435 h 2972435"/>
              <a:gd name="connsiteX23" fmla="*/ 4805569 w 10973196"/>
              <a:gd name="connsiteY23" fmla="*/ 2972435 h 2972435"/>
              <a:gd name="connsiteX24" fmla="*/ 1 w 10973196"/>
              <a:gd name="connsiteY24" fmla="*/ 3188 h 2972435"/>
              <a:gd name="connsiteX25" fmla="*/ 1361006 w 10973196"/>
              <a:gd name="connsiteY25" fmla="*/ 3188 h 2972435"/>
              <a:gd name="connsiteX26" fmla="*/ 1361006 w 10973196"/>
              <a:gd name="connsiteY26" fmla="*/ 1364193 h 2972435"/>
              <a:gd name="connsiteX27" fmla="*/ 1 w 10973196"/>
              <a:gd name="connsiteY27" fmla="*/ 1364193 h 2972435"/>
              <a:gd name="connsiteX28" fmla="*/ 8010396 w 10973196"/>
              <a:gd name="connsiteY28" fmla="*/ 0 h 2972435"/>
              <a:gd name="connsiteX29" fmla="*/ 10973196 w 10973196"/>
              <a:gd name="connsiteY29" fmla="*/ 0 h 2972435"/>
              <a:gd name="connsiteX30" fmla="*/ 10973196 w 10973196"/>
              <a:gd name="connsiteY30" fmla="*/ 1361005 h 2972435"/>
              <a:gd name="connsiteX31" fmla="*/ 8010396 w 10973196"/>
              <a:gd name="connsiteY31" fmla="*/ 1361005 h 2972435"/>
              <a:gd name="connsiteX32" fmla="*/ 1602887 w 10973196"/>
              <a:gd name="connsiteY32" fmla="*/ 0 h 2972435"/>
              <a:gd name="connsiteX33" fmla="*/ 4565687 w 10973196"/>
              <a:gd name="connsiteY33" fmla="*/ 0 h 2972435"/>
              <a:gd name="connsiteX34" fmla="*/ 4565687 w 10973196"/>
              <a:gd name="connsiteY34" fmla="*/ 1361005 h 2972435"/>
              <a:gd name="connsiteX35" fmla="*/ 1602887 w 10973196"/>
              <a:gd name="connsiteY35" fmla="*/ 1361005 h 29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73196" h="2972435">
                <a:moveTo>
                  <a:pt x="9612191" y="1611430"/>
                </a:moveTo>
                <a:lnTo>
                  <a:pt x="10973196" y="1611430"/>
                </a:lnTo>
                <a:lnTo>
                  <a:pt x="10973196" y="2972435"/>
                </a:lnTo>
                <a:lnTo>
                  <a:pt x="9612191" y="2972435"/>
                </a:lnTo>
                <a:close/>
                <a:moveTo>
                  <a:pt x="3204720" y="1611430"/>
                </a:moveTo>
                <a:lnTo>
                  <a:pt x="4565724" y="1611430"/>
                </a:lnTo>
                <a:lnTo>
                  <a:pt x="4565724" y="2972435"/>
                </a:lnTo>
                <a:lnTo>
                  <a:pt x="3204720" y="2972435"/>
                </a:lnTo>
                <a:close/>
                <a:moveTo>
                  <a:pt x="0" y="1611430"/>
                </a:moveTo>
                <a:lnTo>
                  <a:pt x="2962800" y="1611430"/>
                </a:lnTo>
                <a:lnTo>
                  <a:pt x="2962800" y="2972435"/>
                </a:lnTo>
                <a:lnTo>
                  <a:pt x="0" y="2972435"/>
                </a:lnTo>
                <a:close/>
                <a:moveTo>
                  <a:pt x="6407397" y="1608244"/>
                </a:moveTo>
                <a:lnTo>
                  <a:pt x="9370197" y="1608244"/>
                </a:lnTo>
                <a:lnTo>
                  <a:pt x="9370197" y="2969249"/>
                </a:lnTo>
                <a:lnTo>
                  <a:pt x="6407397" y="2969249"/>
                </a:lnTo>
                <a:close/>
                <a:moveTo>
                  <a:pt x="6408455" y="3188"/>
                </a:moveTo>
                <a:lnTo>
                  <a:pt x="7769460" y="3188"/>
                </a:lnTo>
                <a:lnTo>
                  <a:pt x="7769460" y="1364193"/>
                </a:lnTo>
                <a:lnTo>
                  <a:pt x="6408455" y="1364193"/>
                </a:lnTo>
                <a:close/>
                <a:moveTo>
                  <a:pt x="4805569" y="3188"/>
                </a:moveTo>
                <a:lnTo>
                  <a:pt x="6166574" y="3188"/>
                </a:lnTo>
                <a:lnTo>
                  <a:pt x="6166574" y="2972435"/>
                </a:lnTo>
                <a:lnTo>
                  <a:pt x="4805569" y="2972435"/>
                </a:lnTo>
                <a:close/>
                <a:moveTo>
                  <a:pt x="1" y="3188"/>
                </a:moveTo>
                <a:lnTo>
                  <a:pt x="1361006" y="3188"/>
                </a:lnTo>
                <a:lnTo>
                  <a:pt x="1361006" y="1364193"/>
                </a:lnTo>
                <a:lnTo>
                  <a:pt x="1" y="1364193"/>
                </a:lnTo>
                <a:close/>
                <a:moveTo>
                  <a:pt x="8010396" y="0"/>
                </a:moveTo>
                <a:lnTo>
                  <a:pt x="10973196" y="0"/>
                </a:lnTo>
                <a:lnTo>
                  <a:pt x="10973196" y="1361005"/>
                </a:lnTo>
                <a:lnTo>
                  <a:pt x="8010396" y="1361005"/>
                </a:lnTo>
                <a:close/>
                <a:moveTo>
                  <a:pt x="1602887" y="0"/>
                </a:moveTo>
                <a:lnTo>
                  <a:pt x="4565687" y="0"/>
                </a:lnTo>
                <a:lnTo>
                  <a:pt x="4565687" y="1361005"/>
                </a:lnTo>
                <a:lnTo>
                  <a:pt x="1602887" y="1361005"/>
                </a:ln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3867732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Text Placeholder 6">
            <a:extLst>
              <a:ext uri="{FF2B5EF4-FFF2-40B4-BE49-F238E27FC236}">
                <a16:creationId xmlns=""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Tree>
    <p:extLst>
      <p:ext uri="{BB962C8B-B14F-4D97-AF65-F5344CB8AC3E}">
        <p14:creationId xmlns:p14="http://schemas.microsoft.com/office/powerpoint/2010/main" val="15139823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Slide Number Placeholder 5">
            <a:extLst>
              <a:ext uri="{FF2B5EF4-FFF2-40B4-BE49-F238E27FC236}">
                <a16:creationId xmlns=""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519131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9" name="Picture Placeholder 8">
            <a:extLst>
              <a:ext uri="{FF2B5EF4-FFF2-40B4-BE49-F238E27FC236}">
                <a16:creationId xmlns="" xmlns:a16="http://schemas.microsoft.com/office/drawing/2014/main" id="{2B197E06-A177-446D-AA13-CE7B4EB4B830}"/>
              </a:ext>
            </a:extLst>
          </p:cNvPr>
          <p:cNvSpPr>
            <a:spLocks noGrp="1"/>
          </p:cNvSpPr>
          <p:nvPr>
            <p:ph type="pic" sz="quarter" idx="17"/>
          </p:nvPr>
        </p:nvSpPr>
        <p:spPr>
          <a:xfrm>
            <a:off x="9191711" y="1256466"/>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 xmlns:a16="http://schemas.microsoft.com/office/drawing/2014/main" id="{C79F6E34-9EB2-4AE6-B278-795312FC28FC}"/>
              </a:ext>
            </a:extLst>
          </p:cNvPr>
          <p:cNvSpPr>
            <a:spLocks noGrp="1"/>
          </p:cNvSpPr>
          <p:nvPr>
            <p:ph type="pic" sz="quarter" idx="18"/>
          </p:nvPr>
        </p:nvSpPr>
        <p:spPr>
          <a:xfrm>
            <a:off x="6969799" y="2415487"/>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9018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a:solidFill>
                <a:schemeClr val="tx1"/>
              </a:solidFill>
              <a:latin typeface="+mj-lt"/>
              <a:ea typeface="Open Sans" panose="020B0606030504020204" pitchFamily="34" charset="0"/>
              <a:cs typeface="Poppins" panose="02000000000000000000" pitchFamily="2" charset="0"/>
            </a:endParaRPr>
          </a:p>
        </p:txBody>
      </p:sp>
      <p:sp>
        <p:nvSpPr>
          <p:cNvPr id="5" name="Picture Placeholder 8">
            <a:extLst>
              <a:ext uri="{FF2B5EF4-FFF2-40B4-BE49-F238E27FC236}">
                <a16:creationId xmlns="" xmlns:a16="http://schemas.microsoft.com/office/drawing/2014/main" id="{785171CE-8DD2-483A-A4B3-CE421F0E39FA}"/>
              </a:ext>
            </a:extLst>
          </p:cNvPr>
          <p:cNvSpPr>
            <a:spLocks noGrp="1"/>
          </p:cNvSpPr>
          <p:nvPr>
            <p:ph type="pic" sz="quarter" idx="16"/>
          </p:nvPr>
        </p:nvSpPr>
        <p:spPr>
          <a:xfrm>
            <a:off x="6096001" y="898988"/>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a:p>
        </p:txBody>
      </p:sp>
      <p:sp>
        <p:nvSpPr>
          <p:cNvPr id="6" name="Picture Placeholder 8">
            <a:extLst>
              <a:ext uri="{FF2B5EF4-FFF2-40B4-BE49-F238E27FC236}">
                <a16:creationId xmlns="" xmlns:a16="http://schemas.microsoft.com/office/drawing/2014/main" id="{8CAB5A58-16E7-4059-8C12-7DE8D7C70FE6}"/>
              </a:ext>
            </a:extLst>
          </p:cNvPr>
          <p:cNvSpPr>
            <a:spLocks noGrp="1"/>
          </p:cNvSpPr>
          <p:nvPr>
            <p:ph type="pic" sz="quarter" idx="17"/>
          </p:nvPr>
        </p:nvSpPr>
        <p:spPr>
          <a:xfrm>
            <a:off x="4191807" y="1862191"/>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a:p>
        </p:txBody>
      </p:sp>
      <p:sp>
        <p:nvSpPr>
          <p:cNvPr id="9" name="Picture Placeholder 8">
            <a:extLst>
              <a:ext uri="{FF2B5EF4-FFF2-40B4-BE49-F238E27FC236}">
                <a16:creationId xmlns="" xmlns:a16="http://schemas.microsoft.com/office/drawing/2014/main" id="{BC1FAFC6-D6E4-4F07-B207-5075C8D4033B}"/>
              </a:ext>
            </a:extLst>
          </p:cNvPr>
          <p:cNvSpPr>
            <a:spLocks noGrp="1"/>
          </p:cNvSpPr>
          <p:nvPr>
            <p:ph type="pic" sz="quarter" idx="18"/>
          </p:nvPr>
        </p:nvSpPr>
        <p:spPr>
          <a:xfrm>
            <a:off x="2270539" y="2825394"/>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a:p>
        </p:txBody>
      </p:sp>
    </p:spTree>
    <p:extLst>
      <p:ext uri="{BB962C8B-B14F-4D97-AF65-F5344CB8AC3E}">
        <p14:creationId xmlns:p14="http://schemas.microsoft.com/office/powerpoint/2010/main" val="1117041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9" name="Picture Placeholder 8">
            <a:extLst>
              <a:ext uri="{FF2B5EF4-FFF2-40B4-BE49-F238E27FC236}">
                <a16:creationId xmlns="" xmlns:a16="http://schemas.microsoft.com/office/drawing/2014/main" id="{2935823C-FF05-4618-B8E6-A5237925F2E1}"/>
              </a:ext>
            </a:extLst>
          </p:cNvPr>
          <p:cNvSpPr>
            <a:spLocks noGrp="1"/>
          </p:cNvSpPr>
          <p:nvPr>
            <p:ph type="pic" sz="quarter" idx="17"/>
          </p:nvPr>
        </p:nvSpPr>
        <p:spPr>
          <a:xfrm>
            <a:off x="7687098" y="0"/>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 xmlns:a16="http://schemas.microsoft.com/office/drawing/2014/main" id="{31B7D490-2E33-4F19-874A-DCD7B8B948F8}"/>
              </a:ext>
            </a:extLst>
          </p:cNvPr>
          <p:cNvSpPr>
            <a:spLocks noGrp="1"/>
          </p:cNvSpPr>
          <p:nvPr>
            <p:ph type="pic" sz="quarter" idx="18"/>
          </p:nvPr>
        </p:nvSpPr>
        <p:spPr>
          <a:xfrm>
            <a:off x="1780176" y="3427516"/>
            <a:ext cx="3509816" cy="3430484"/>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738216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8">
            <a:extLst>
              <a:ext uri="{FF2B5EF4-FFF2-40B4-BE49-F238E27FC236}">
                <a16:creationId xmlns="" xmlns:a16="http://schemas.microsoft.com/office/drawing/2014/main" id="{DBCBF080-5732-4A19-BEF8-6301B16DCCED}"/>
              </a:ext>
            </a:extLst>
          </p:cNvPr>
          <p:cNvSpPr>
            <a:spLocks noGrp="1"/>
          </p:cNvSpPr>
          <p:nvPr>
            <p:ph type="pic" sz="quarter" idx="17"/>
          </p:nvPr>
        </p:nvSpPr>
        <p:spPr>
          <a:xfrm>
            <a:off x="5646261" y="0"/>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 xmlns:a16="http://schemas.microsoft.com/office/drawing/2014/main" id="{ACC0DD1C-6321-4E81-87A3-1E10A74FB10F}"/>
              </a:ext>
            </a:extLst>
          </p:cNvPr>
          <p:cNvSpPr>
            <a:spLocks noGrp="1"/>
          </p:cNvSpPr>
          <p:nvPr>
            <p:ph type="pic" sz="quarter" idx="18"/>
          </p:nvPr>
        </p:nvSpPr>
        <p:spPr>
          <a:xfrm>
            <a:off x="9162472" y="3105725"/>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79936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a:solidFill>
                <a:schemeClr val="tx1"/>
              </a:solidFill>
              <a:latin typeface="+mj-lt"/>
              <a:ea typeface="Open Sans" panose="020B0606030504020204" pitchFamily="34" charset="0"/>
              <a:cs typeface="Poppins" panose="02000000000000000000" pitchFamily="2" charset="0"/>
            </a:endParaRPr>
          </a:p>
        </p:txBody>
      </p:sp>
      <p:sp>
        <p:nvSpPr>
          <p:cNvPr id="5" name="Picture Placeholder 13">
            <a:extLst>
              <a:ext uri="{FF2B5EF4-FFF2-40B4-BE49-F238E27FC236}">
                <a16:creationId xmlns="" xmlns:a16="http://schemas.microsoft.com/office/drawing/2014/main" id="{A56E01ED-21C4-4762-B580-7195B0CF732A}"/>
              </a:ext>
            </a:extLst>
          </p:cNvPr>
          <p:cNvSpPr>
            <a:spLocks noGrp="1"/>
          </p:cNvSpPr>
          <p:nvPr>
            <p:ph type="pic" sz="quarter" idx="13"/>
          </p:nvPr>
        </p:nvSpPr>
        <p:spPr>
          <a:xfrm>
            <a:off x="6491905" y="35352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6" name="Picture Placeholder 14">
            <a:extLst>
              <a:ext uri="{FF2B5EF4-FFF2-40B4-BE49-F238E27FC236}">
                <a16:creationId xmlns="" xmlns:a16="http://schemas.microsoft.com/office/drawing/2014/main" id="{46379E3D-7E2D-40A3-85D2-C58CFE4E4337}"/>
              </a:ext>
            </a:extLst>
          </p:cNvPr>
          <p:cNvSpPr>
            <a:spLocks noGrp="1"/>
          </p:cNvSpPr>
          <p:nvPr>
            <p:ph type="pic" sz="quarter" idx="14"/>
          </p:nvPr>
        </p:nvSpPr>
        <p:spPr>
          <a:xfrm>
            <a:off x="9029611" y="35352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9" name="Picture Placeholder 15">
            <a:extLst>
              <a:ext uri="{FF2B5EF4-FFF2-40B4-BE49-F238E27FC236}">
                <a16:creationId xmlns="" xmlns:a16="http://schemas.microsoft.com/office/drawing/2014/main" id="{CEF89640-1C54-494F-938F-D56B632F9410}"/>
              </a:ext>
            </a:extLst>
          </p:cNvPr>
          <p:cNvSpPr>
            <a:spLocks noGrp="1"/>
          </p:cNvSpPr>
          <p:nvPr>
            <p:ph type="pic" sz="quarter" idx="15"/>
          </p:nvPr>
        </p:nvSpPr>
        <p:spPr>
          <a:xfrm>
            <a:off x="6491905" y="9975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10" name="Picture Placeholder 16">
            <a:extLst>
              <a:ext uri="{FF2B5EF4-FFF2-40B4-BE49-F238E27FC236}">
                <a16:creationId xmlns="" xmlns:a16="http://schemas.microsoft.com/office/drawing/2014/main" id="{B91FFF00-5E51-4EB8-A0D7-FAF063F9D0CB}"/>
              </a:ext>
            </a:extLst>
          </p:cNvPr>
          <p:cNvSpPr>
            <a:spLocks noGrp="1"/>
          </p:cNvSpPr>
          <p:nvPr>
            <p:ph type="pic" sz="quarter" idx="16"/>
          </p:nvPr>
        </p:nvSpPr>
        <p:spPr>
          <a:xfrm>
            <a:off x="9029611" y="9975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Tree>
    <p:extLst>
      <p:ext uri="{BB962C8B-B14F-4D97-AF65-F5344CB8AC3E}">
        <p14:creationId xmlns:p14="http://schemas.microsoft.com/office/powerpoint/2010/main" val="2540343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8" name="Text Placeholder 6">
            <a:extLst>
              <a:ext uri="{FF2B5EF4-FFF2-40B4-BE49-F238E27FC236}">
                <a16:creationId xmlns=""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a:solidFill>
                <a:schemeClr val="tx1"/>
              </a:solidFill>
              <a:latin typeface="+mj-lt"/>
              <a:ea typeface="Open Sans" panose="020B0606030504020204" pitchFamily="34" charset="0"/>
              <a:cs typeface="Poppins" panose="02000000000000000000" pitchFamily="2" charset="0"/>
            </a:endParaRPr>
          </a:p>
        </p:txBody>
      </p:sp>
      <p:sp>
        <p:nvSpPr>
          <p:cNvPr id="5" name="Picture Placeholder 11">
            <a:extLst>
              <a:ext uri="{FF2B5EF4-FFF2-40B4-BE49-F238E27FC236}">
                <a16:creationId xmlns="" xmlns:a16="http://schemas.microsoft.com/office/drawing/2014/main" id="{56F4E96F-A292-47A0-84F3-41057C72C227}"/>
              </a:ext>
            </a:extLst>
          </p:cNvPr>
          <p:cNvSpPr>
            <a:spLocks noGrp="1"/>
          </p:cNvSpPr>
          <p:nvPr>
            <p:ph type="pic" sz="quarter" idx="24"/>
          </p:nvPr>
        </p:nvSpPr>
        <p:spPr>
          <a:xfrm>
            <a:off x="4819415" y="1125958"/>
            <a:ext cx="4626838" cy="4629518"/>
          </a:xfrm>
          <a:prstGeom prst="diamond">
            <a:avLst/>
          </a:prstGeom>
        </p:spPr>
        <p:txBody>
          <a:bodyPr>
            <a:normAutofit/>
          </a:bodyPr>
          <a:lstStyle>
            <a:lvl1pPr>
              <a:defRPr sz="1000"/>
            </a:lvl1pPr>
          </a:lstStyle>
          <a:p>
            <a:endParaRPr lang="en-US"/>
          </a:p>
        </p:txBody>
      </p:sp>
      <p:sp>
        <p:nvSpPr>
          <p:cNvPr id="6" name="Picture Placeholder 11">
            <a:extLst>
              <a:ext uri="{FF2B5EF4-FFF2-40B4-BE49-F238E27FC236}">
                <a16:creationId xmlns="" xmlns:a16="http://schemas.microsoft.com/office/drawing/2014/main" id="{F3D85B5F-6AD3-4730-81CD-41344EAB13EF}"/>
              </a:ext>
            </a:extLst>
          </p:cNvPr>
          <p:cNvSpPr>
            <a:spLocks noGrp="1"/>
          </p:cNvSpPr>
          <p:nvPr>
            <p:ph type="pic" sz="quarter" idx="25"/>
          </p:nvPr>
        </p:nvSpPr>
        <p:spPr>
          <a:xfrm>
            <a:off x="9877862" y="1125958"/>
            <a:ext cx="4626838" cy="4629518"/>
          </a:xfrm>
          <a:prstGeom prst="diamond">
            <a:avLst/>
          </a:prstGeom>
        </p:spPr>
        <p:txBody>
          <a:bodyPr>
            <a:normAutofit/>
          </a:bodyPr>
          <a:lstStyle>
            <a:lvl1pPr>
              <a:defRPr sz="1000"/>
            </a:lvl1pPr>
          </a:lstStyle>
          <a:p>
            <a:endParaRPr lang="en-US"/>
          </a:p>
        </p:txBody>
      </p:sp>
      <p:sp>
        <p:nvSpPr>
          <p:cNvPr id="9" name="Picture Placeholder 11">
            <a:extLst>
              <a:ext uri="{FF2B5EF4-FFF2-40B4-BE49-F238E27FC236}">
                <a16:creationId xmlns="" xmlns:a16="http://schemas.microsoft.com/office/drawing/2014/main" id="{36B57733-EC4D-41D4-A4E6-656ED543EBBB}"/>
              </a:ext>
            </a:extLst>
          </p:cNvPr>
          <p:cNvSpPr>
            <a:spLocks noGrp="1"/>
          </p:cNvSpPr>
          <p:nvPr>
            <p:ph type="pic" sz="quarter" idx="26"/>
          </p:nvPr>
        </p:nvSpPr>
        <p:spPr>
          <a:xfrm>
            <a:off x="7347922" y="-1413227"/>
            <a:ext cx="4626838" cy="4629518"/>
          </a:xfrm>
          <a:prstGeom prst="diamond">
            <a:avLst/>
          </a:prstGeom>
        </p:spPr>
        <p:txBody>
          <a:bodyPr>
            <a:normAutofit/>
          </a:bodyPr>
          <a:lstStyle>
            <a:lvl1pPr>
              <a:defRPr sz="1000"/>
            </a:lvl1pPr>
          </a:lstStyle>
          <a:p>
            <a:endParaRPr lang="en-US"/>
          </a:p>
        </p:txBody>
      </p:sp>
      <p:sp>
        <p:nvSpPr>
          <p:cNvPr id="10" name="Picture Placeholder 11">
            <a:extLst>
              <a:ext uri="{FF2B5EF4-FFF2-40B4-BE49-F238E27FC236}">
                <a16:creationId xmlns="" xmlns:a16="http://schemas.microsoft.com/office/drawing/2014/main" id="{50DE1DB7-3575-4A0C-AF98-F80B24D80B3F}"/>
              </a:ext>
            </a:extLst>
          </p:cNvPr>
          <p:cNvSpPr>
            <a:spLocks noGrp="1"/>
          </p:cNvSpPr>
          <p:nvPr>
            <p:ph type="pic" sz="quarter" idx="27"/>
          </p:nvPr>
        </p:nvSpPr>
        <p:spPr>
          <a:xfrm>
            <a:off x="7347922" y="3641709"/>
            <a:ext cx="4626838" cy="4629518"/>
          </a:xfrm>
          <a:prstGeom prst="diamond">
            <a:avLst/>
          </a:prstGeom>
        </p:spPr>
        <p:txBody>
          <a:bodyPr>
            <a:normAutofit/>
          </a:bodyPr>
          <a:lstStyle>
            <a:lvl1pPr>
              <a:defRPr sz="1000"/>
            </a:lvl1pPr>
          </a:lstStyle>
          <a:p>
            <a:endParaRPr lang="en-US"/>
          </a:p>
        </p:txBody>
      </p:sp>
    </p:spTree>
    <p:extLst>
      <p:ext uri="{BB962C8B-B14F-4D97-AF65-F5344CB8AC3E}">
        <p14:creationId xmlns:p14="http://schemas.microsoft.com/office/powerpoint/2010/main" val="1379524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 name="Straight Connector 1">
            <a:extLst>
              <a:ext uri="{FF2B5EF4-FFF2-40B4-BE49-F238E27FC236}">
                <a16:creationId xmlns="" xmlns:a16="http://schemas.microsoft.com/office/drawing/2014/main" id="{2742F495-10C4-4D6E-94F3-C690AF89DA83}"/>
              </a:ext>
            </a:extLst>
          </p:cNvPr>
          <p:cNvCxnSpPr>
            <a:cxnSpLocks/>
          </p:cNvCxnSpPr>
          <p:nvPr userDrawn="1"/>
        </p:nvCxnSpPr>
        <p:spPr>
          <a:xfrm flipH="1">
            <a:off x="223084" y="419100"/>
            <a:ext cx="136242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 xmlns:a16="http://schemas.microsoft.com/office/drawing/2014/main" id="{F004DB93-FA13-4E6B-B782-7B31A84FECF3}"/>
              </a:ext>
            </a:extLst>
          </p:cNvPr>
          <p:cNvCxnSpPr>
            <a:cxnSpLocks/>
          </p:cNvCxnSpPr>
          <p:nvPr userDrawn="1"/>
        </p:nvCxnSpPr>
        <p:spPr>
          <a:xfrm rot="5400000" flipH="1">
            <a:off x="-62448" y="639996"/>
            <a:ext cx="96473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 xmlns:a16="http://schemas.microsoft.com/office/drawing/2014/main" id="{D4D8EC43-0BFA-46A6-A803-E95ED2FAA545}"/>
              </a:ext>
            </a:extLst>
          </p:cNvPr>
          <p:cNvGrpSpPr/>
          <p:nvPr userDrawn="1"/>
        </p:nvGrpSpPr>
        <p:grpSpPr>
          <a:xfrm flipH="1">
            <a:off x="11156277" y="4961299"/>
            <a:ext cx="856034" cy="1604871"/>
            <a:chOff x="165370" y="4961299"/>
            <a:chExt cx="856034" cy="1604871"/>
          </a:xfrm>
        </p:grpSpPr>
        <p:cxnSp>
          <p:nvCxnSpPr>
            <p:cNvPr id="5" name="Straight Connector 4">
              <a:extLst>
                <a:ext uri="{FF2B5EF4-FFF2-40B4-BE49-F238E27FC236}">
                  <a16:creationId xmlns="" xmlns:a16="http://schemas.microsoft.com/office/drawing/2014/main" id="{673CEFBA-70ED-4434-BE10-9DBB79BE4F3A}"/>
                </a:ext>
              </a:extLst>
            </p:cNvPr>
            <p:cNvCxnSpPr>
              <a:cxnSpLocks/>
            </p:cNvCxnSpPr>
            <p:nvPr/>
          </p:nvCxnSpPr>
          <p:spPr>
            <a:xfrm flipH="1">
              <a:off x="165370" y="6438900"/>
              <a:ext cx="85603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7F8440A8-AD0D-4891-B192-255E927EB482}"/>
                </a:ext>
              </a:extLst>
            </p:cNvPr>
            <p:cNvCxnSpPr>
              <a:cxnSpLocks/>
            </p:cNvCxnSpPr>
            <p:nvPr/>
          </p:nvCxnSpPr>
          <p:spPr>
            <a:xfrm>
              <a:off x="418627" y="4961299"/>
              <a:ext cx="0" cy="16048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 name="Oval 6">
            <a:extLst>
              <a:ext uri="{FF2B5EF4-FFF2-40B4-BE49-F238E27FC236}">
                <a16:creationId xmlns="" xmlns:a16="http://schemas.microsoft.com/office/drawing/2014/main" id="{148C8614-30F5-4605-B52B-F028F577CAA8}"/>
              </a:ext>
            </a:extLst>
          </p:cNvPr>
          <p:cNvSpPr/>
          <p:nvPr userDrawn="1"/>
        </p:nvSpPr>
        <p:spPr>
          <a:xfrm>
            <a:off x="0" y="5158046"/>
            <a:ext cx="1699954" cy="1699954"/>
          </a:xfrm>
          <a:prstGeom prst="ellipse">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 xmlns:a16="http://schemas.microsoft.com/office/drawing/2014/main" id="{613E0325-E9FD-456F-B71D-EBAC32D7665C}"/>
              </a:ext>
            </a:extLst>
          </p:cNvPr>
          <p:cNvSpPr/>
          <p:nvPr userDrawn="1"/>
        </p:nvSpPr>
        <p:spPr>
          <a:xfrm>
            <a:off x="11704327" y="1794723"/>
            <a:ext cx="964735" cy="964735"/>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 xmlns:a16="http://schemas.microsoft.com/office/drawing/2014/main" id="{489D11E6-43C0-44A7-8208-BE51B49CC593}"/>
              </a:ext>
            </a:extLst>
          </p:cNvPr>
          <p:cNvSpPr/>
          <p:nvPr userDrawn="1"/>
        </p:nvSpPr>
        <p:spPr>
          <a:xfrm>
            <a:off x="11336718" y="0"/>
            <a:ext cx="1699954" cy="1699954"/>
          </a:xfrm>
          <a:prstGeom prst="ellipse">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006453579"/>
      </p:ext>
    </p:extLst>
  </p:cSld>
  <p:clrMap bg1="lt1" tx1="dk1" bg2="lt2" tx2="dk2" accent1="accent1" accent2="accent2" accent3="accent3" accent4="accent4" accent5="accent5" accent6="accent6" hlink="hlink" folHlink="folHlink"/>
  <p:sldLayoutIdLst>
    <p:sldLayoutId id="2147483683" r:id="rId1"/>
    <p:sldLayoutId id="2147483673"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88" r:id="rId11"/>
    <p:sldLayoutId id="2147483687" r:id="rId12"/>
    <p:sldLayoutId id="2147483685" r:id="rId13"/>
    <p:sldLayoutId id="2147483684" r:id="rId14"/>
    <p:sldLayoutId id="2147483681" r:id="rId15"/>
    <p:sldLayoutId id="2147483682" r:id="rId16"/>
    <p:sldLayoutId id="214748367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 xmlns:a16="http://schemas.microsoft.com/office/drawing/2014/main" id="{ACEC88C8-89A7-42B7-80DE-9DF045F14F2C}"/>
              </a:ext>
            </a:extLst>
          </p:cNvPr>
          <p:cNvCxnSpPr>
            <a:cxnSpLocks/>
          </p:cNvCxnSpPr>
          <p:nvPr userDrawn="1"/>
        </p:nvCxnSpPr>
        <p:spPr>
          <a:xfrm>
            <a:off x="10583501" y="419100"/>
            <a:ext cx="136242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3C02B30E-800A-4101-903A-DADBC898A2A8}"/>
              </a:ext>
            </a:extLst>
          </p:cNvPr>
          <p:cNvCxnSpPr>
            <a:cxnSpLocks/>
          </p:cNvCxnSpPr>
          <p:nvPr userDrawn="1"/>
        </p:nvCxnSpPr>
        <p:spPr>
          <a:xfrm rot="16200000">
            <a:off x="11266721" y="639996"/>
            <a:ext cx="96473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072D5AAB-44AF-4C63-AE8C-48C614933B2B}"/>
              </a:ext>
            </a:extLst>
          </p:cNvPr>
          <p:cNvCxnSpPr>
            <a:cxnSpLocks/>
          </p:cNvCxnSpPr>
          <p:nvPr userDrawn="1"/>
        </p:nvCxnSpPr>
        <p:spPr>
          <a:xfrm flipH="1">
            <a:off x="165370" y="6438900"/>
            <a:ext cx="85603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8BAEDF7D-FBF0-4EA3-973A-A6891AAB4704}"/>
              </a:ext>
            </a:extLst>
          </p:cNvPr>
          <p:cNvCxnSpPr>
            <a:cxnSpLocks/>
          </p:cNvCxnSpPr>
          <p:nvPr userDrawn="1"/>
        </p:nvCxnSpPr>
        <p:spPr>
          <a:xfrm>
            <a:off x="418627" y="4961299"/>
            <a:ext cx="0" cy="16048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6E121C4A-49D1-49F3-9849-AA9DE8A98E1A}"/>
              </a:ext>
            </a:extLst>
          </p:cNvPr>
          <p:cNvSpPr/>
          <p:nvPr userDrawn="1"/>
        </p:nvSpPr>
        <p:spPr>
          <a:xfrm>
            <a:off x="10492046" y="5158046"/>
            <a:ext cx="1699954" cy="1699954"/>
          </a:xfrm>
          <a:prstGeom prst="ellipse">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 xmlns:a16="http://schemas.microsoft.com/office/drawing/2014/main" id="{76588786-5B64-49B9-BD35-2007D8641F4D}"/>
              </a:ext>
            </a:extLst>
          </p:cNvPr>
          <p:cNvSpPr/>
          <p:nvPr userDrawn="1"/>
        </p:nvSpPr>
        <p:spPr>
          <a:xfrm>
            <a:off x="-482368" y="1794723"/>
            <a:ext cx="964735" cy="964735"/>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 xmlns:a16="http://schemas.microsoft.com/office/drawing/2014/main" id="{725E847F-AF90-4785-B7F4-CA7229DE6985}"/>
              </a:ext>
            </a:extLst>
          </p:cNvPr>
          <p:cNvSpPr/>
          <p:nvPr userDrawn="1"/>
        </p:nvSpPr>
        <p:spPr>
          <a:xfrm>
            <a:off x="-849977" y="0"/>
            <a:ext cx="1699954" cy="1699954"/>
          </a:xfrm>
          <a:prstGeom prst="ellipse">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52069705"/>
      </p:ext>
    </p:extLst>
  </p:cSld>
  <p:clrMap bg1="lt1" tx1="dk1" bg2="lt2" tx2="dk2" accent1="accent1" accent2="accent2" accent3="accent3" accent4="accent4" accent5="accent5" accent6="accent6" hlink="hlink" folHlink="folHlink"/>
  <p:sldLayoutIdLst>
    <p:sldLayoutId id="2147483675" r:id="rId1"/>
    <p:sldLayoutId id="2147483709" r:id="rId2"/>
    <p:sldLayoutId id="2147483708" r:id="rId3"/>
    <p:sldLayoutId id="2147483707" r:id="rId4"/>
    <p:sldLayoutId id="2147483706" r:id="rId5"/>
    <p:sldLayoutId id="2147483697" r:id="rId6"/>
    <p:sldLayoutId id="2147483696" r:id="rId7"/>
    <p:sldLayoutId id="2147483695" r:id="rId8"/>
    <p:sldLayoutId id="2147483694" r:id="rId9"/>
    <p:sldLayoutId id="2147483693" r:id="rId10"/>
    <p:sldLayoutId id="2147483692" r:id="rId11"/>
    <p:sldLayoutId id="2147483691" r:id="rId12"/>
    <p:sldLayoutId id="2147483690" r:id="rId13"/>
    <p:sldLayoutId id="2147483689" r:id="rId14"/>
    <p:sldLayoutId id="2147483679" r:id="rId15"/>
    <p:sldLayoutId id="2147483680" r:id="rId16"/>
    <p:sldLayoutId id="2147483676" r:id="rId17"/>
    <p:sldLayoutId id="214748367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 xmlns:a16="http://schemas.microsoft.com/office/drawing/2014/main" id="{DB49EC7C-3FF2-4661-98F5-83B2D8A96317}"/>
              </a:ext>
            </a:extLst>
          </p:cNvPr>
          <p:cNvSpPr>
            <a:spLocks noGrp="1"/>
          </p:cNvSpPr>
          <p:nvPr>
            <p:ph type="body" sz="quarter" idx="10"/>
          </p:nvPr>
        </p:nvSpPr>
        <p:spPr>
          <a:xfrm>
            <a:off x="427799" y="2465753"/>
            <a:ext cx="11363111" cy="1378069"/>
          </a:xfrm>
        </p:spPr>
        <p:txBody>
          <a:bodyPr/>
          <a:lstStyle/>
          <a:p>
            <a:r>
              <a:rPr lang="en-ID" sz="8000" b="1" dirty="0" err="1" smtClean="0">
                <a:solidFill>
                  <a:schemeClr val="accent1"/>
                </a:solidFill>
              </a:rPr>
              <a:t>Trí</a:t>
            </a:r>
            <a:r>
              <a:rPr lang="en-ID" sz="8000" b="1" dirty="0" smtClean="0">
                <a:solidFill>
                  <a:schemeClr val="accent1"/>
                </a:solidFill>
              </a:rPr>
              <a:t> </a:t>
            </a:r>
            <a:r>
              <a:rPr lang="en-ID" sz="8000" b="1" dirty="0" err="1" smtClean="0">
                <a:solidFill>
                  <a:schemeClr val="accent1"/>
                </a:solidFill>
              </a:rPr>
              <a:t>Tuệ</a:t>
            </a:r>
            <a:r>
              <a:rPr lang="en-ID" sz="8000" b="1" dirty="0" smtClean="0">
                <a:solidFill>
                  <a:schemeClr val="accent1"/>
                </a:solidFill>
              </a:rPr>
              <a:t> </a:t>
            </a:r>
            <a:r>
              <a:rPr lang="en-ID" sz="8000" b="1" dirty="0" err="1" smtClean="0">
                <a:solidFill>
                  <a:schemeClr val="accent1"/>
                </a:solidFill>
              </a:rPr>
              <a:t>Nhân</a:t>
            </a:r>
            <a:r>
              <a:rPr lang="en-ID" sz="8000" b="1" dirty="0" smtClean="0">
                <a:solidFill>
                  <a:schemeClr val="accent1"/>
                </a:solidFill>
              </a:rPr>
              <a:t> </a:t>
            </a:r>
            <a:r>
              <a:rPr lang="en-ID" sz="8000" b="1" dirty="0" err="1" smtClean="0">
                <a:solidFill>
                  <a:schemeClr val="accent1"/>
                </a:solidFill>
              </a:rPr>
              <a:t>Tạo</a:t>
            </a:r>
            <a:r>
              <a:rPr lang="en-ID" sz="8000" b="1" dirty="0" smtClean="0">
                <a:solidFill>
                  <a:schemeClr val="accent1"/>
                </a:solidFill>
              </a:rPr>
              <a:t> AI</a:t>
            </a:r>
            <a:endParaRPr lang="en-ID" sz="8000" b="1" dirty="0">
              <a:solidFill>
                <a:schemeClr val="accent1"/>
              </a:solidFill>
            </a:endParaRPr>
          </a:p>
        </p:txBody>
      </p:sp>
      <p:sp>
        <p:nvSpPr>
          <p:cNvPr id="2" name="Text Placeholder 1"/>
          <p:cNvSpPr>
            <a:spLocks noGrp="1"/>
          </p:cNvSpPr>
          <p:nvPr>
            <p:ph type="body" sz="quarter" idx="11"/>
          </p:nvPr>
        </p:nvSpPr>
        <p:spPr/>
        <p:txBody>
          <a:bodyPr/>
          <a:lstStyle/>
          <a:p>
            <a:r>
              <a:rPr lang="en-US" sz="1800" err="1" smtClean="0"/>
              <a:t>Công</a:t>
            </a:r>
            <a:r>
              <a:rPr lang="en-US" sz="1800" smtClean="0"/>
              <a:t> </a:t>
            </a:r>
            <a:r>
              <a:rPr lang="en-US" sz="1800" err="1" smtClean="0"/>
              <a:t>Nghệ</a:t>
            </a:r>
            <a:r>
              <a:rPr lang="en-US" sz="1800" smtClean="0"/>
              <a:t> </a:t>
            </a:r>
            <a:r>
              <a:rPr lang="en-US" sz="1800" err="1" smtClean="0"/>
              <a:t>Thông</a:t>
            </a:r>
            <a:r>
              <a:rPr lang="en-US" sz="1800" smtClean="0"/>
              <a:t> Tin – </a:t>
            </a:r>
            <a:r>
              <a:rPr lang="en-US" sz="1800" err="1" smtClean="0"/>
              <a:t>Đại</a:t>
            </a:r>
            <a:r>
              <a:rPr lang="en-US" sz="1800" smtClean="0"/>
              <a:t> </a:t>
            </a:r>
            <a:r>
              <a:rPr lang="en-US" sz="1800" err="1" smtClean="0"/>
              <a:t>Học</a:t>
            </a:r>
            <a:r>
              <a:rPr lang="en-US" sz="1800" smtClean="0"/>
              <a:t> </a:t>
            </a:r>
            <a:r>
              <a:rPr lang="en-US" sz="1800" err="1" smtClean="0"/>
              <a:t>Kiến</a:t>
            </a:r>
            <a:r>
              <a:rPr lang="en-US" sz="1800" smtClean="0"/>
              <a:t> </a:t>
            </a:r>
            <a:r>
              <a:rPr lang="en-US" sz="1800" err="1" smtClean="0"/>
              <a:t>Trúc</a:t>
            </a:r>
            <a:r>
              <a:rPr lang="en-US" sz="1800" smtClean="0"/>
              <a:t> </a:t>
            </a:r>
            <a:r>
              <a:rPr lang="en-US" sz="1800" err="1" smtClean="0"/>
              <a:t>Đà</a:t>
            </a:r>
            <a:r>
              <a:rPr lang="en-US" sz="1800" smtClean="0"/>
              <a:t> </a:t>
            </a:r>
            <a:r>
              <a:rPr lang="en-US" sz="1800" err="1" smtClean="0"/>
              <a:t>Nẵng</a:t>
            </a:r>
            <a:endParaRPr lang="en-US" sz="1800"/>
          </a:p>
        </p:txBody>
      </p:sp>
      <p:sp>
        <p:nvSpPr>
          <p:cNvPr id="3" name="TextBox 2"/>
          <p:cNvSpPr txBox="1"/>
          <p:nvPr/>
        </p:nvSpPr>
        <p:spPr>
          <a:xfrm>
            <a:off x="1210962" y="5338119"/>
            <a:ext cx="3698790" cy="646331"/>
          </a:xfrm>
          <a:prstGeom prst="rect">
            <a:avLst/>
          </a:prstGeom>
          <a:noFill/>
        </p:spPr>
        <p:txBody>
          <a:bodyPr wrap="square" rtlCol="0">
            <a:spAutoFit/>
          </a:bodyPr>
          <a:lstStyle/>
          <a:p>
            <a:r>
              <a:rPr lang="en-US" dirty="0" err="1" smtClean="0"/>
              <a:t>Nhóm</a:t>
            </a:r>
            <a:r>
              <a:rPr lang="en-US" dirty="0" smtClean="0"/>
              <a:t> 9: </a:t>
            </a:r>
            <a:r>
              <a:rPr lang="en-US" dirty="0" err="1" smtClean="0"/>
              <a:t>Đỗ</a:t>
            </a:r>
            <a:r>
              <a:rPr lang="en-US" dirty="0" smtClean="0"/>
              <a:t> </a:t>
            </a:r>
            <a:r>
              <a:rPr lang="en-US" dirty="0" err="1" smtClean="0"/>
              <a:t>Tuấn</a:t>
            </a:r>
            <a:r>
              <a:rPr lang="en-US" dirty="0" smtClean="0"/>
              <a:t> </a:t>
            </a:r>
            <a:r>
              <a:rPr lang="en-US" dirty="0" err="1" smtClean="0"/>
              <a:t>Thịnh</a:t>
            </a:r>
            <a:endParaRPr lang="en-US" dirty="0" smtClean="0"/>
          </a:p>
          <a:p>
            <a:r>
              <a:rPr lang="en-US" dirty="0" smtClean="0"/>
              <a:t>		Nguyễn Hữu Cương</a:t>
            </a:r>
            <a:endParaRPr lang="vi-VN" dirty="0"/>
          </a:p>
        </p:txBody>
      </p:sp>
    </p:spTree>
    <p:extLst>
      <p:ext uri="{BB962C8B-B14F-4D97-AF65-F5344CB8AC3E}">
        <p14:creationId xmlns:p14="http://schemas.microsoft.com/office/powerpoint/2010/main" val="270642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 xmlns:a16="http://schemas.microsoft.com/office/drawing/2014/main" id="{DB49EC7C-3FF2-4661-98F5-83B2D8A96317}"/>
              </a:ext>
            </a:extLst>
          </p:cNvPr>
          <p:cNvSpPr>
            <a:spLocks noGrp="1"/>
          </p:cNvSpPr>
          <p:nvPr>
            <p:ph type="body" sz="quarter" idx="10"/>
          </p:nvPr>
        </p:nvSpPr>
        <p:spPr>
          <a:xfrm>
            <a:off x="415273" y="444626"/>
            <a:ext cx="11363111" cy="588220"/>
          </a:xfrm>
        </p:spPr>
        <p:txBody>
          <a:bodyPr/>
          <a:lstStyle/>
          <a:p>
            <a:r>
              <a:rPr lang="en-ID" b="1" smtClean="0"/>
              <a:t>Demo </a:t>
            </a:r>
            <a:r>
              <a:rPr lang="en-ID" b="1" err="1" smtClean="0"/>
              <a:t>Ứng</a:t>
            </a:r>
            <a:r>
              <a:rPr lang="en-ID" b="1" smtClean="0"/>
              <a:t> </a:t>
            </a:r>
            <a:r>
              <a:rPr lang="en-ID" b="1" err="1" smtClean="0"/>
              <a:t>Dụng</a:t>
            </a:r>
            <a:endParaRPr lang="en-ID" b="1"/>
          </a:p>
        </p:txBody>
      </p:sp>
      <p:sp>
        <p:nvSpPr>
          <p:cNvPr id="443" name="Text Placeholder 5">
            <a:extLst>
              <a:ext uri="{FF2B5EF4-FFF2-40B4-BE49-F238E27FC236}">
                <a16:creationId xmlns="" xmlns:a16="http://schemas.microsoft.com/office/drawing/2014/main" id="{54D0397B-F3F1-442F-8A6E-96DACE76F79B}"/>
              </a:ext>
            </a:extLst>
          </p:cNvPr>
          <p:cNvSpPr txBox="1">
            <a:spLocks/>
          </p:cNvSpPr>
          <p:nvPr/>
        </p:nvSpPr>
        <p:spPr>
          <a:xfrm>
            <a:off x="427263" y="1657353"/>
            <a:ext cx="2979816" cy="7718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sz="3200" b="1" dirty="0" err="1" smtClean="0">
                <a:solidFill>
                  <a:schemeClr val="accent1"/>
                </a:solidFill>
                <a:latin typeface="+mj-lt"/>
                <a:cs typeface="Poppins" panose="02000000000000000000" pitchFamily="2" charset="0"/>
              </a:rPr>
              <a:t>Trainning</a:t>
            </a:r>
            <a:r>
              <a:rPr lang="en-ID" sz="3200" b="1" dirty="0" smtClean="0">
                <a:solidFill>
                  <a:schemeClr val="accent1"/>
                </a:solidFill>
                <a:latin typeface="+mj-lt"/>
                <a:cs typeface="Poppins" panose="02000000000000000000" pitchFamily="2" charset="0"/>
              </a:rPr>
              <a:t> Set</a:t>
            </a:r>
            <a:endParaRPr lang="en-ID" sz="3200" b="1" dirty="0">
              <a:solidFill>
                <a:schemeClr val="accent1"/>
              </a:solidFill>
              <a:latin typeface="+mj-lt"/>
              <a:cs typeface="Poppins" panose="02000000000000000000" pitchFamily="2" charset="0"/>
            </a:endParaRPr>
          </a:p>
        </p:txBody>
      </p:sp>
      <p:sp>
        <p:nvSpPr>
          <p:cNvPr id="444" name="Rectangle 443">
            <a:extLst>
              <a:ext uri="{FF2B5EF4-FFF2-40B4-BE49-F238E27FC236}">
                <a16:creationId xmlns="" xmlns:a16="http://schemas.microsoft.com/office/drawing/2014/main" id="{BF0B711C-A7D1-4AA7-B99E-A874378033B3}"/>
              </a:ext>
            </a:extLst>
          </p:cNvPr>
          <p:cNvSpPr/>
          <p:nvPr/>
        </p:nvSpPr>
        <p:spPr>
          <a:xfrm>
            <a:off x="331419" y="2834216"/>
            <a:ext cx="2825140" cy="2308324"/>
          </a:xfrm>
          <a:prstGeom prst="rect">
            <a:avLst/>
          </a:prstGeom>
        </p:spPr>
        <p:txBody>
          <a:bodyPr wrap="square">
            <a:spAutoFit/>
          </a:bodyPr>
          <a:lstStyle/>
          <a:p>
            <a:pPr algn="just">
              <a:lnSpc>
                <a:spcPct val="150000"/>
              </a:lnSpc>
              <a:buClr>
                <a:schemeClr val="accent6"/>
              </a:buClr>
            </a:pPr>
            <a:r>
              <a:rPr lang="en-US" sz="1600" err="1" smtClean="0">
                <a:latin typeface="Comic Sans MS" pitchFamily="66" charset="0"/>
                <a:ea typeface="Open Sans" panose="020B0606030504020204" pitchFamily="34" charset="0"/>
                <a:cs typeface="Open Sans" panose="020B0606030504020204" pitchFamily="34" charset="0"/>
              </a:rPr>
              <a:t>Thực</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hiện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đọc</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từng</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ảnh</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khuôn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mặt</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và</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trích</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xuất</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phân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tích</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các</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đặc</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điểm</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khuôn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mặt</a:t>
            </a:r>
            <a:r>
              <a:rPr lang="en-US" sz="160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bằng</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các</a:t>
            </a:r>
            <a:r>
              <a:rPr lang="en-US" sz="1600" smtClean="0">
                <a:latin typeface="Comic Sans MS" pitchFamily="66" charset="0"/>
                <a:ea typeface="Open Sans" panose="020B0606030504020204" pitchFamily="34" charset="0"/>
                <a:cs typeface="Open Sans" panose="020B0606030504020204" pitchFamily="34" charset="0"/>
              </a:rPr>
              <a:t> vector </a:t>
            </a:r>
            <a:r>
              <a:rPr lang="en-US" sz="1600" err="1" smtClean="0">
                <a:latin typeface="Comic Sans MS" pitchFamily="66" charset="0"/>
                <a:ea typeface="Open Sans" panose="020B0606030504020204" pitchFamily="34" charset="0"/>
                <a:cs typeface="Open Sans" panose="020B0606030504020204" pitchFamily="34" charset="0"/>
              </a:rPr>
              <a:t>đa</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chiều</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Lưu</a:t>
            </a:r>
            <a:r>
              <a:rPr lang="en-US" sz="1600" smtClean="0">
                <a:latin typeface="Comic Sans MS" pitchFamily="66" charset="0"/>
                <a:ea typeface="Open Sans" panose="020B0606030504020204" pitchFamily="34" charset="0"/>
                <a:cs typeface="Open Sans" panose="020B0606030504020204" pitchFamily="34" charset="0"/>
              </a:rPr>
              <a:t> file </a:t>
            </a:r>
            <a:r>
              <a:rPr lang="en-US" sz="1600" err="1" smtClean="0">
                <a:latin typeface="Comic Sans MS" pitchFamily="66" charset="0"/>
                <a:ea typeface="Open Sans" panose="020B0606030504020204" pitchFamily="34" charset="0"/>
                <a:cs typeface="Open Sans" panose="020B0606030504020204" pitchFamily="34" charset="0"/>
              </a:rPr>
              <a:t>vừa</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trainning</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vào</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recogniger</a:t>
            </a:r>
            <a:endParaRPr lang="en-US" sz="1600">
              <a:latin typeface="Comic Sans MS" pitchFamily="66" charset="0"/>
              <a:ea typeface="Open Sans" panose="020B0606030504020204" pitchFamily="34" charset="0"/>
              <a:cs typeface="Open Sans" panose="020B0606030504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653" y="1478071"/>
            <a:ext cx="8642798" cy="4859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207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0000">
                                      <p:stCondLst>
                                        <p:cond delay="0"/>
                                      </p:stCondLst>
                                      <p:childTnLst>
                                        <p:set>
                                          <p:cBhvr>
                                            <p:cTn id="6" dur="1" fill="hold">
                                              <p:stCondLst>
                                                <p:cond delay="0"/>
                                              </p:stCondLst>
                                            </p:cTn>
                                            <p:tgtEl>
                                              <p:spTgt spid="443"/>
                                            </p:tgtEl>
                                            <p:attrNameLst>
                                              <p:attrName>style.visibility</p:attrName>
                                            </p:attrNameLst>
                                          </p:cBhvr>
                                          <p:to>
                                            <p:strVal val="visible"/>
                                          </p:to>
                                        </p:set>
                                        <p:anim calcmode="lin" valueType="num" p14:bounceEnd="60000">
                                          <p:cBhvr additive="base">
                                            <p:cTn id="7" dur="500" fill="hold"/>
                                            <p:tgtEl>
                                              <p:spTgt spid="443"/>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4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0000">
                                      <p:stCondLst>
                                        <p:cond delay="0"/>
                                      </p:stCondLst>
                                      <p:childTnLst>
                                        <p:set>
                                          <p:cBhvr>
                                            <p:cTn id="10" dur="1" fill="hold">
                                              <p:stCondLst>
                                                <p:cond delay="0"/>
                                              </p:stCondLst>
                                            </p:cTn>
                                            <p:tgtEl>
                                              <p:spTgt spid="444"/>
                                            </p:tgtEl>
                                            <p:attrNameLst>
                                              <p:attrName>style.visibility</p:attrName>
                                            </p:attrNameLst>
                                          </p:cBhvr>
                                          <p:to>
                                            <p:strVal val="visible"/>
                                          </p:to>
                                        </p:set>
                                        <p:anim calcmode="lin" valueType="num" p14:bounceEnd="60000">
                                          <p:cBhvr additive="base">
                                            <p:cTn id="11" dur="500" fill="hold"/>
                                            <p:tgtEl>
                                              <p:spTgt spid="444"/>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4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43"/>
                                            </p:tgtEl>
                                            <p:attrNameLst>
                                              <p:attrName>style.visibility</p:attrName>
                                            </p:attrNameLst>
                                          </p:cBhvr>
                                          <p:to>
                                            <p:strVal val="visible"/>
                                          </p:to>
                                        </p:set>
                                        <p:anim calcmode="lin" valueType="num">
                                          <p:cBhvr additive="base">
                                            <p:cTn id="7" dur="500" fill="hold"/>
                                            <p:tgtEl>
                                              <p:spTgt spid="443"/>
                                            </p:tgtEl>
                                            <p:attrNameLst>
                                              <p:attrName>ppt_x</p:attrName>
                                            </p:attrNameLst>
                                          </p:cBhvr>
                                          <p:tavLst>
                                            <p:tav tm="0">
                                              <p:val>
                                                <p:strVal val="0-#ppt_w/2"/>
                                              </p:val>
                                            </p:tav>
                                            <p:tav tm="100000">
                                              <p:val>
                                                <p:strVal val="#ppt_x"/>
                                              </p:val>
                                            </p:tav>
                                          </p:tavLst>
                                        </p:anim>
                                        <p:anim calcmode="lin" valueType="num">
                                          <p:cBhvr additive="base">
                                            <p:cTn id="8" dur="500" fill="hold"/>
                                            <p:tgtEl>
                                              <p:spTgt spid="4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44"/>
                                            </p:tgtEl>
                                            <p:attrNameLst>
                                              <p:attrName>style.visibility</p:attrName>
                                            </p:attrNameLst>
                                          </p:cBhvr>
                                          <p:to>
                                            <p:strVal val="visible"/>
                                          </p:to>
                                        </p:set>
                                        <p:anim calcmode="lin" valueType="num">
                                          <p:cBhvr additive="base">
                                            <p:cTn id="11" dur="500" fill="hold"/>
                                            <p:tgtEl>
                                              <p:spTgt spid="444"/>
                                            </p:tgtEl>
                                            <p:attrNameLst>
                                              <p:attrName>ppt_x</p:attrName>
                                            </p:attrNameLst>
                                          </p:cBhvr>
                                          <p:tavLst>
                                            <p:tav tm="0">
                                              <p:val>
                                                <p:strVal val="0-#ppt_w/2"/>
                                              </p:val>
                                            </p:tav>
                                            <p:tav tm="100000">
                                              <p:val>
                                                <p:strVal val="#ppt_x"/>
                                              </p:val>
                                            </p:tav>
                                          </p:tavLst>
                                        </p:anim>
                                        <p:anim calcmode="lin" valueType="num">
                                          <p:cBhvr additive="base">
                                            <p:cTn id="12" dur="500" fill="hold"/>
                                            <p:tgtEl>
                                              <p:spTgt spid="4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 xmlns:a16="http://schemas.microsoft.com/office/drawing/2014/main" id="{DB49EC7C-3FF2-4661-98F5-83B2D8A96317}"/>
              </a:ext>
            </a:extLst>
          </p:cNvPr>
          <p:cNvSpPr>
            <a:spLocks noGrp="1"/>
          </p:cNvSpPr>
          <p:nvPr>
            <p:ph type="body" sz="quarter" idx="10"/>
          </p:nvPr>
        </p:nvSpPr>
        <p:spPr>
          <a:xfrm>
            <a:off x="415273" y="444626"/>
            <a:ext cx="11363111" cy="588220"/>
          </a:xfrm>
        </p:spPr>
        <p:txBody>
          <a:bodyPr/>
          <a:lstStyle/>
          <a:p>
            <a:r>
              <a:rPr lang="en-ID" b="1" smtClean="0"/>
              <a:t>Demo </a:t>
            </a:r>
            <a:r>
              <a:rPr lang="en-ID" b="1" err="1" smtClean="0"/>
              <a:t>Ứng</a:t>
            </a:r>
            <a:r>
              <a:rPr lang="en-ID" b="1" smtClean="0"/>
              <a:t> </a:t>
            </a:r>
            <a:r>
              <a:rPr lang="en-ID" b="1" err="1" smtClean="0"/>
              <a:t>Dụng</a:t>
            </a:r>
            <a:endParaRPr lang="en-ID" b="1"/>
          </a:p>
        </p:txBody>
      </p:sp>
      <p:sp>
        <p:nvSpPr>
          <p:cNvPr id="443" name="Text Placeholder 5">
            <a:extLst>
              <a:ext uri="{FF2B5EF4-FFF2-40B4-BE49-F238E27FC236}">
                <a16:creationId xmlns="" xmlns:a16="http://schemas.microsoft.com/office/drawing/2014/main" id="{54D0397B-F3F1-442F-8A6E-96DACE76F79B}"/>
              </a:ext>
            </a:extLst>
          </p:cNvPr>
          <p:cNvSpPr txBox="1">
            <a:spLocks/>
          </p:cNvSpPr>
          <p:nvPr/>
        </p:nvSpPr>
        <p:spPr>
          <a:xfrm>
            <a:off x="427263" y="1657353"/>
            <a:ext cx="2979816" cy="7718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sz="3200" b="1" smtClean="0">
                <a:solidFill>
                  <a:schemeClr val="accent1"/>
                </a:solidFill>
                <a:latin typeface="+mj-lt"/>
                <a:cs typeface="Poppins" panose="02000000000000000000" pitchFamily="2" charset="0"/>
              </a:rPr>
              <a:t>Check Info</a:t>
            </a:r>
            <a:endParaRPr lang="en-ID" sz="3200" b="1">
              <a:solidFill>
                <a:schemeClr val="accent1"/>
              </a:solidFill>
              <a:latin typeface="+mj-lt"/>
              <a:cs typeface="Poppins" panose="02000000000000000000" pitchFamily="2" charset="0"/>
            </a:endParaRPr>
          </a:p>
        </p:txBody>
      </p:sp>
      <p:sp>
        <p:nvSpPr>
          <p:cNvPr id="444" name="Rectangle 443">
            <a:extLst>
              <a:ext uri="{FF2B5EF4-FFF2-40B4-BE49-F238E27FC236}">
                <a16:creationId xmlns="" xmlns:a16="http://schemas.microsoft.com/office/drawing/2014/main" id="{BF0B711C-A7D1-4AA7-B99E-A874378033B3}"/>
              </a:ext>
            </a:extLst>
          </p:cNvPr>
          <p:cNvSpPr/>
          <p:nvPr/>
        </p:nvSpPr>
        <p:spPr>
          <a:xfrm>
            <a:off x="331419" y="2429218"/>
            <a:ext cx="2825140" cy="3416320"/>
          </a:xfrm>
          <a:prstGeom prst="rect">
            <a:avLst/>
          </a:prstGeom>
        </p:spPr>
        <p:txBody>
          <a:bodyPr wrap="square">
            <a:spAutoFit/>
          </a:bodyPr>
          <a:lstStyle/>
          <a:p>
            <a:pPr algn="just">
              <a:lnSpc>
                <a:spcPct val="150000"/>
              </a:lnSpc>
              <a:buClr>
                <a:schemeClr val="accent6"/>
              </a:buClr>
            </a:pPr>
            <a:r>
              <a:rPr lang="en-US" sz="1600" dirty="0" err="1" smtClean="0">
                <a:latin typeface="Comic Sans MS" pitchFamily="66" charset="0"/>
                <a:ea typeface="Open Sans" panose="020B0606030504020204" pitchFamily="34" charset="0"/>
                <a:cs typeface="Open Sans" panose="020B0606030504020204" pitchFamily="34" charset="0"/>
              </a:rPr>
              <a:t>Nhận</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dữ</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liệu</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thông</a:t>
            </a:r>
            <a:r>
              <a:rPr lang="en-US" sz="1600" dirty="0" smtClean="0">
                <a:latin typeface="Comic Sans MS" pitchFamily="66" charset="0"/>
                <a:ea typeface="Open Sans" panose="020B0606030504020204" pitchFamily="34" charset="0"/>
                <a:cs typeface="Open Sans" panose="020B0606030504020204" pitchFamily="34" charset="0"/>
              </a:rPr>
              <a:t> qua Webcam </a:t>
            </a:r>
            <a:r>
              <a:rPr lang="en-US" sz="1600" dirty="0" err="1" smtClean="0">
                <a:latin typeface="Comic Sans MS" pitchFamily="66" charset="0"/>
                <a:ea typeface="Open Sans" panose="020B0606030504020204" pitchFamily="34" charset="0"/>
                <a:cs typeface="Open Sans" panose="020B0606030504020204" pitchFamily="34" charset="0"/>
              </a:rPr>
              <a:t>từ</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đó</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đưa</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ra</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kết</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quả</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dự</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đoán</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về</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sinh</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viên</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độ</a:t>
            </a:r>
            <a:r>
              <a:rPr lang="en-US" sz="1600" dirty="0" smtClean="0">
                <a:latin typeface="Comic Sans MS" pitchFamily="66" charset="0"/>
                <a:ea typeface="Open Sans" panose="020B0606030504020204" pitchFamily="34" charset="0"/>
                <a:cs typeface="Open Sans" panose="020B0606030504020204" pitchFamily="34" charset="0"/>
              </a:rPr>
              <a:t> tin </a:t>
            </a:r>
            <a:r>
              <a:rPr lang="en-US" sz="1600" dirty="0" err="1" smtClean="0">
                <a:latin typeface="Comic Sans MS" pitchFamily="66" charset="0"/>
                <a:ea typeface="Open Sans" panose="020B0606030504020204" pitchFamily="34" charset="0"/>
                <a:cs typeface="Open Sans" panose="020B0606030504020204" pitchFamily="34" charset="0"/>
              </a:rPr>
              <a:t>cậy</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từ</a:t>
            </a:r>
            <a:r>
              <a:rPr lang="en-US" sz="1600" smtClean="0">
                <a:latin typeface="Comic Sans MS" pitchFamily="66" charset="0"/>
                <a:ea typeface="Open Sans" panose="020B0606030504020204" pitchFamily="34" charset="0"/>
                <a:cs typeface="Open Sans" panose="020B0606030504020204" pitchFamily="34" charset="0"/>
              </a:rPr>
              <a:t> </a:t>
            </a:r>
            <a:r>
              <a:rPr lang="en-US" sz="1600" smtClean="0">
                <a:latin typeface="Comic Sans MS" pitchFamily="66" charset="0"/>
                <a:ea typeface="Open Sans" panose="020B0606030504020204" pitchFamily="34" charset="0"/>
                <a:cs typeface="Open Sans" panose="020B0606030504020204" pitchFamily="34" charset="0"/>
              </a:rPr>
              <a:t>10000, </a:t>
            </a:r>
            <a:r>
              <a:rPr lang="en-US" sz="1600" dirty="0" err="1" smtClean="0">
                <a:latin typeface="Comic Sans MS" pitchFamily="66" charset="0"/>
                <a:ea typeface="Open Sans" panose="020B0606030504020204" pitchFamily="34" charset="0"/>
                <a:cs typeface="Open Sans" panose="020B0606030504020204" pitchFamily="34" charset="0"/>
              </a:rPr>
              <a:t>nếu</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nhận</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ra</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thì</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tiến</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hành</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lấy</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thông</a:t>
            </a:r>
            <a:r>
              <a:rPr lang="en-US" sz="1600" dirty="0" smtClean="0">
                <a:latin typeface="Comic Sans MS" pitchFamily="66" charset="0"/>
                <a:ea typeface="Open Sans" panose="020B0606030504020204" pitchFamily="34" charset="0"/>
                <a:cs typeface="Open Sans" panose="020B0606030504020204" pitchFamily="34" charset="0"/>
              </a:rPr>
              <a:t> tin </a:t>
            </a:r>
            <a:r>
              <a:rPr lang="en-US" sz="1600" dirty="0" err="1" smtClean="0">
                <a:latin typeface="Comic Sans MS" pitchFamily="66" charset="0"/>
                <a:ea typeface="Open Sans" panose="020B0606030504020204" pitchFamily="34" charset="0"/>
                <a:cs typeface="Open Sans" panose="020B0606030504020204" pitchFamily="34" charset="0"/>
              </a:rPr>
              <a:t>từ</a:t>
            </a:r>
            <a:r>
              <a:rPr lang="en-US" sz="1600" dirty="0" smtClean="0">
                <a:latin typeface="Comic Sans MS" pitchFamily="66" charset="0"/>
                <a:ea typeface="Open Sans" panose="020B0606030504020204" pitchFamily="34" charset="0"/>
                <a:cs typeface="Open Sans" panose="020B0606030504020204" pitchFamily="34" charset="0"/>
              </a:rPr>
              <a:t> database </a:t>
            </a:r>
            <a:r>
              <a:rPr lang="en-US" sz="1600" dirty="0" err="1" smtClean="0">
                <a:latin typeface="Comic Sans MS" pitchFamily="66" charset="0"/>
                <a:ea typeface="Open Sans" panose="020B0606030504020204" pitchFamily="34" charset="0"/>
                <a:cs typeface="Open Sans" panose="020B0606030504020204" pitchFamily="34" charset="0"/>
              </a:rPr>
              <a:t>và</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hiển</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thị</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lên</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màn</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hình</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cùng</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với</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ghi</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nhận</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điểm</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danh</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vào</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ngày</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hôm</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đó</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trong</a:t>
            </a:r>
            <a:r>
              <a:rPr lang="en-US" sz="1600" dirty="0" smtClean="0">
                <a:latin typeface="Comic Sans MS" pitchFamily="66" charset="0"/>
                <a:ea typeface="Open Sans" panose="020B0606030504020204" pitchFamily="34" charset="0"/>
                <a:cs typeface="Open Sans" panose="020B0606030504020204" pitchFamily="34" charset="0"/>
              </a:rPr>
              <a:t> </a:t>
            </a:r>
            <a:r>
              <a:rPr lang="en-US" sz="1600" dirty="0" err="1" smtClean="0">
                <a:latin typeface="Comic Sans MS" pitchFamily="66" charset="0"/>
                <a:ea typeface="Open Sans" panose="020B0606030504020204" pitchFamily="34" charset="0"/>
                <a:cs typeface="Open Sans" panose="020B0606030504020204" pitchFamily="34" charset="0"/>
              </a:rPr>
              <a:t>csdl</a:t>
            </a:r>
            <a:endParaRPr lang="en-US" sz="1600" dirty="0">
              <a:latin typeface="Comic Sans MS" pitchFamily="66" charset="0"/>
              <a:ea typeface="Open Sans" panose="020B0606030504020204" pitchFamily="34" charset="0"/>
              <a:cs typeface="Open Sans" panose="020B0606030504020204" pitchFamily="34" charset="0"/>
            </a:endParaRPr>
          </a:p>
        </p:txBody>
      </p:sp>
      <p:pic>
        <p:nvPicPr>
          <p:cNvPr id="3" name="Picture 2"/>
          <p:cNvPicPr>
            <a:picLocks noChangeAspect="1"/>
          </p:cNvPicPr>
          <p:nvPr/>
        </p:nvPicPr>
        <p:blipFill>
          <a:blip r:embed="rId2"/>
          <a:stretch>
            <a:fillRect/>
          </a:stretch>
        </p:blipFill>
        <p:spPr>
          <a:xfrm>
            <a:off x="3407078" y="1128584"/>
            <a:ext cx="8134133" cy="4852085"/>
          </a:xfrm>
          <a:prstGeom prst="rect">
            <a:avLst/>
          </a:prstGeom>
        </p:spPr>
      </p:pic>
    </p:spTree>
    <p:extLst>
      <p:ext uri="{BB962C8B-B14F-4D97-AF65-F5344CB8AC3E}">
        <p14:creationId xmlns:p14="http://schemas.microsoft.com/office/powerpoint/2010/main" val="311457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0000">
                                      <p:stCondLst>
                                        <p:cond delay="0"/>
                                      </p:stCondLst>
                                      <p:childTnLst>
                                        <p:set>
                                          <p:cBhvr>
                                            <p:cTn id="6" dur="1" fill="hold">
                                              <p:stCondLst>
                                                <p:cond delay="0"/>
                                              </p:stCondLst>
                                            </p:cTn>
                                            <p:tgtEl>
                                              <p:spTgt spid="443"/>
                                            </p:tgtEl>
                                            <p:attrNameLst>
                                              <p:attrName>style.visibility</p:attrName>
                                            </p:attrNameLst>
                                          </p:cBhvr>
                                          <p:to>
                                            <p:strVal val="visible"/>
                                          </p:to>
                                        </p:set>
                                        <p:anim calcmode="lin" valueType="num" p14:bounceEnd="60000">
                                          <p:cBhvr additive="base">
                                            <p:cTn id="7" dur="500" fill="hold"/>
                                            <p:tgtEl>
                                              <p:spTgt spid="443"/>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4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0000">
                                      <p:stCondLst>
                                        <p:cond delay="0"/>
                                      </p:stCondLst>
                                      <p:childTnLst>
                                        <p:set>
                                          <p:cBhvr>
                                            <p:cTn id="10" dur="1" fill="hold">
                                              <p:stCondLst>
                                                <p:cond delay="0"/>
                                              </p:stCondLst>
                                            </p:cTn>
                                            <p:tgtEl>
                                              <p:spTgt spid="444"/>
                                            </p:tgtEl>
                                            <p:attrNameLst>
                                              <p:attrName>style.visibility</p:attrName>
                                            </p:attrNameLst>
                                          </p:cBhvr>
                                          <p:to>
                                            <p:strVal val="visible"/>
                                          </p:to>
                                        </p:set>
                                        <p:anim calcmode="lin" valueType="num" p14:bounceEnd="60000">
                                          <p:cBhvr additive="base">
                                            <p:cTn id="11" dur="500" fill="hold"/>
                                            <p:tgtEl>
                                              <p:spTgt spid="444"/>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4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43"/>
                                            </p:tgtEl>
                                            <p:attrNameLst>
                                              <p:attrName>style.visibility</p:attrName>
                                            </p:attrNameLst>
                                          </p:cBhvr>
                                          <p:to>
                                            <p:strVal val="visible"/>
                                          </p:to>
                                        </p:set>
                                        <p:anim calcmode="lin" valueType="num">
                                          <p:cBhvr additive="base">
                                            <p:cTn id="7" dur="500" fill="hold"/>
                                            <p:tgtEl>
                                              <p:spTgt spid="443"/>
                                            </p:tgtEl>
                                            <p:attrNameLst>
                                              <p:attrName>ppt_x</p:attrName>
                                            </p:attrNameLst>
                                          </p:cBhvr>
                                          <p:tavLst>
                                            <p:tav tm="0">
                                              <p:val>
                                                <p:strVal val="0-#ppt_w/2"/>
                                              </p:val>
                                            </p:tav>
                                            <p:tav tm="100000">
                                              <p:val>
                                                <p:strVal val="#ppt_x"/>
                                              </p:val>
                                            </p:tav>
                                          </p:tavLst>
                                        </p:anim>
                                        <p:anim calcmode="lin" valueType="num">
                                          <p:cBhvr additive="base">
                                            <p:cTn id="8" dur="500" fill="hold"/>
                                            <p:tgtEl>
                                              <p:spTgt spid="4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44"/>
                                            </p:tgtEl>
                                            <p:attrNameLst>
                                              <p:attrName>style.visibility</p:attrName>
                                            </p:attrNameLst>
                                          </p:cBhvr>
                                          <p:to>
                                            <p:strVal val="visible"/>
                                          </p:to>
                                        </p:set>
                                        <p:anim calcmode="lin" valueType="num">
                                          <p:cBhvr additive="base">
                                            <p:cTn id="11" dur="500" fill="hold"/>
                                            <p:tgtEl>
                                              <p:spTgt spid="444"/>
                                            </p:tgtEl>
                                            <p:attrNameLst>
                                              <p:attrName>ppt_x</p:attrName>
                                            </p:attrNameLst>
                                          </p:cBhvr>
                                          <p:tavLst>
                                            <p:tav tm="0">
                                              <p:val>
                                                <p:strVal val="0-#ppt_w/2"/>
                                              </p:val>
                                            </p:tav>
                                            <p:tav tm="100000">
                                              <p:val>
                                                <p:strVal val="#ppt_x"/>
                                              </p:val>
                                            </p:tav>
                                          </p:tavLst>
                                        </p:anim>
                                        <p:anim calcmode="lin" valueType="num">
                                          <p:cBhvr additive="base">
                                            <p:cTn id="12" dur="500" fill="hold"/>
                                            <p:tgtEl>
                                              <p:spTgt spid="4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 xmlns:a16="http://schemas.microsoft.com/office/drawing/2014/main" id="{DB49EC7C-3FF2-4661-98F5-83B2D8A96317}"/>
              </a:ext>
            </a:extLst>
          </p:cNvPr>
          <p:cNvSpPr>
            <a:spLocks noGrp="1"/>
          </p:cNvSpPr>
          <p:nvPr>
            <p:ph type="body" sz="quarter" idx="10"/>
          </p:nvPr>
        </p:nvSpPr>
        <p:spPr>
          <a:xfrm>
            <a:off x="415273" y="444626"/>
            <a:ext cx="11363111" cy="588220"/>
          </a:xfrm>
        </p:spPr>
        <p:txBody>
          <a:bodyPr/>
          <a:lstStyle/>
          <a:p>
            <a:r>
              <a:rPr lang="en-ID" b="1" smtClean="0"/>
              <a:t>Demo </a:t>
            </a:r>
            <a:r>
              <a:rPr lang="en-ID" b="1" err="1" smtClean="0"/>
              <a:t>Ứng</a:t>
            </a:r>
            <a:r>
              <a:rPr lang="en-ID" b="1" smtClean="0"/>
              <a:t> </a:t>
            </a:r>
            <a:r>
              <a:rPr lang="en-ID" b="1" err="1" smtClean="0"/>
              <a:t>Dụng</a:t>
            </a:r>
            <a:endParaRPr lang="en-ID" b="1"/>
          </a:p>
        </p:txBody>
      </p:sp>
      <p:sp>
        <p:nvSpPr>
          <p:cNvPr id="443" name="Text Placeholder 5">
            <a:extLst>
              <a:ext uri="{FF2B5EF4-FFF2-40B4-BE49-F238E27FC236}">
                <a16:creationId xmlns="" xmlns:a16="http://schemas.microsoft.com/office/drawing/2014/main" id="{54D0397B-F3F1-442F-8A6E-96DACE76F79B}"/>
              </a:ext>
            </a:extLst>
          </p:cNvPr>
          <p:cNvSpPr txBox="1">
            <a:spLocks/>
          </p:cNvSpPr>
          <p:nvPr/>
        </p:nvSpPr>
        <p:spPr>
          <a:xfrm>
            <a:off x="427263" y="1657353"/>
            <a:ext cx="3794008" cy="7718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sz="3200" b="1" err="1" smtClean="0">
                <a:solidFill>
                  <a:schemeClr val="accent1"/>
                </a:solidFill>
                <a:latin typeface="+mj-lt"/>
                <a:cs typeface="Poppins" panose="02000000000000000000" pitchFamily="2" charset="0"/>
              </a:rPr>
              <a:t>Phía</a:t>
            </a:r>
            <a:r>
              <a:rPr lang="en-ID" sz="3200" b="1" smtClean="0">
                <a:solidFill>
                  <a:schemeClr val="accent1"/>
                </a:solidFill>
                <a:latin typeface="+mj-lt"/>
                <a:cs typeface="Poppins" panose="02000000000000000000" pitchFamily="2" charset="0"/>
              </a:rPr>
              <a:t> </a:t>
            </a:r>
            <a:r>
              <a:rPr lang="en-ID" sz="3200" b="1" err="1" smtClean="0">
                <a:solidFill>
                  <a:schemeClr val="accent1"/>
                </a:solidFill>
                <a:latin typeface="+mj-lt"/>
                <a:cs typeface="Poppins" panose="02000000000000000000" pitchFamily="2" charset="0"/>
              </a:rPr>
              <a:t>Cơ</a:t>
            </a:r>
            <a:r>
              <a:rPr lang="en-ID" sz="3200" b="1" smtClean="0">
                <a:solidFill>
                  <a:schemeClr val="accent1"/>
                </a:solidFill>
                <a:latin typeface="+mj-lt"/>
                <a:cs typeface="Poppins" panose="02000000000000000000" pitchFamily="2" charset="0"/>
              </a:rPr>
              <a:t> </a:t>
            </a:r>
            <a:r>
              <a:rPr lang="en-ID" sz="3200" b="1" err="1" smtClean="0">
                <a:solidFill>
                  <a:schemeClr val="accent1"/>
                </a:solidFill>
                <a:latin typeface="+mj-lt"/>
                <a:cs typeface="Poppins" panose="02000000000000000000" pitchFamily="2" charset="0"/>
              </a:rPr>
              <a:t>Sở</a:t>
            </a:r>
            <a:r>
              <a:rPr lang="en-ID" sz="3200" b="1" smtClean="0">
                <a:solidFill>
                  <a:schemeClr val="accent1"/>
                </a:solidFill>
                <a:latin typeface="+mj-lt"/>
                <a:cs typeface="Poppins" panose="02000000000000000000" pitchFamily="2" charset="0"/>
              </a:rPr>
              <a:t> </a:t>
            </a:r>
            <a:r>
              <a:rPr lang="en-ID" sz="3200" b="1" err="1" smtClean="0">
                <a:solidFill>
                  <a:schemeClr val="accent1"/>
                </a:solidFill>
                <a:latin typeface="+mj-lt"/>
                <a:cs typeface="Poppins" panose="02000000000000000000" pitchFamily="2" charset="0"/>
              </a:rPr>
              <a:t>Dữ</a:t>
            </a:r>
            <a:r>
              <a:rPr lang="en-ID" sz="3200" b="1" smtClean="0">
                <a:solidFill>
                  <a:schemeClr val="accent1"/>
                </a:solidFill>
                <a:latin typeface="+mj-lt"/>
                <a:cs typeface="Poppins" panose="02000000000000000000" pitchFamily="2" charset="0"/>
              </a:rPr>
              <a:t> </a:t>
            </a:r>
            <a:r>
              <a:rPr lang="en-ID" sz="3200" b="1" err="1" smtClean="0">
                <a:solidFill>
                  <a:schemeClr val="accent1"/>
                </a:solidFill>
                <a:latin typeface="+mj-lt"/>
                <a:cs typeface="Poppins" panose="02000000000000000000" pitchFamily="2" charset="0"/>
              </a:rPr>
              <a:t>Liệu</a:t>
            </a:r>
            <a:endParaRPr lang="en-ID" sz="3200" b="1">
              <a:solidFill>
                <a:schemeClr val="accent1"/>
              </a:solidFill>
              <a:latin typeface="+mj-lt"/>
              <a:cs typeface="Poppins" panose="02000000000000000000" pitchFamily="2" charset="0"/>
            </a:endParaRPr>
          </a:p>
        </p:txBody>
      </p:sp>
      <p:sp>
        <p:nvSpPr>
          <p:cNvPr id="444" name="Rectangle 443">
            <a:extLst>
              <a:ext uri="{FF2B5EF4-FFF2-40B4-BE49-F238E27FC236}">
                <a16:creationId xmlns="" xmlns:a16="http://schemas.microsoft.com/office/drawing/2014/main" id="{BF0B711C-A7D1-4AA7-B99E-A874378033B3}"/>
              </a:ext>
            </a:extLst>
          </p:cNvPr>
          <p:cNvSpPr/>
          <p:nvPr/>
        </p:nvSpPr>
        <p:spPr>
          <a:xfrm>
            <a:off x="331419" y="2834216"/>
            <a:ext cx="2825140" cy="1569660"/>
          </a:xfrm>
          <a:prstGeom prst="rect">
            <a:avLst/>
          </a:prstGeom>
        </p:spPr>
        <p:txBody>
          <a:bodyPr wrap="square">
            <a:spAutoFit/>
          </a:bodyPr>
          <a:lstStyle/>
          <a:p>
            <a:pPr algn="just">
              <a:lnSpc>
                <a:spcPct val="150000"/>
              </a:lnSpc>
              <a:buClr>
                <a:schemeClr val="accent6"/>
              </a:buClr>
            </a:pPr>
            <a:r>
              <a:rPr lang="en-US" sz="1600" err="1" smtClean="0">
                <a:latin typeface="Comic Sans MS" pitchFamily="66" charset="0"/>
                <a:ea typeface="Open Sans" panose="020B0606030504020204" pitchFamily="34" charset="0"/>
                <a:cs typeface="Open Sans" panose="020B0606030504020204" pitchFamily="34" charset="0"/>
              </a:rPr>
              <a:t>Tiến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hành</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lưu</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trữ</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các</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thông</a:t>
            </a:r>
            <a:r>
              <a:rPr lang="en-US" sz="1600" smtClean="0">
                <a:latin typeface="Comic Sans MS" pitchFamily="66" charset="0"/>
                <a:ea typeface="Open Sans" panose="020B0606030504020204" pitchFamily="34" charset="0"/>
                <a:cs typeface="Open Sans" panose="020B0606030504020204" pitchFamily="34" charset="0"/>
              </a:rPr>
              <a:t> tin </a:t>
            </a:r>
            <a:r>
              <a:rPr lang="en-US" sz="1600" err="1" smtClean="0">
                <a:latin typeface="Comic Sans MS" pitchFamily="66" charset="0"/>
                <a:ea typeface="Open Sans" panose="020B0606030504020204" pitchFamily="34" charset="0"/>
                <a:cs typeface="Open Sans" panose="020B0606030504020204" pitchFamily="34" charset="0"/>
              </a:rPr>
              <a:t>liên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quan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đến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sinh</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viên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và</a:t>
            </a:r>
            <a:r>
              <a:rPr lang="en-US" sz="1600" smtClean="0">
                <a:latin typeface="Comic Sans MS" pitchFamily="66" charset="0"/>
                <a:ea typeface="Open Sans" panose="020B0606030504020204" pitchFamily="34" charset="0"/>
                <a:cs typeface="Open Sans" panose="020B0606030504020204" pitchFamily="34" charset="0"/>
              </a:rPr>
              <a:t> check </a:t>
            </a:r>
            <a:r>
              <a:rPr lang="en-US" sz="1600" err="1" smtClean="0">
                <a:latin typeface="Comic Sans MS" pitchFamily="66" charset="0"/>
                <a:ea typeface="Open Sans" panose="020B0606030504020204" pitchFamily="34" charset="0"/>
                <a:cs typeface="Open Sans" panose="020B0606030504020204" pitchFamily="34" charset="0"/>
              </a:rPr>
              <a:t>điểm</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danh</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nếu</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ghi</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nhận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khuôn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mặt</a:t>
            </a:r>
            <a:endParaRPr lang="en-US" sz="1600">
              <a:latin typeface="Comic Sans MS" pitchFamily="66" charset="0"/>
              <a:ea typeface="Open Sans" panose="020B0606030504020204" pitchFamily="34" charset="0"/>
              <a:cs typeface="Open Sans" panose="020B060603050402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2979" y="1100480"/>
            <a:ext cx="547687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8377" y="3876417"/>
            <a:ext cx="5255596" cy="236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427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0000">
                                      <p:stCondLst>
                                        <p:cond delay="0"/>
                                      </p:stCondLst>
                                      <p:childTnLst>
                                        <p:set>
                                          <p:cBhvr>
                                            <p:cTn id="6" dur="1" fill="hold">
                                              <p:stCondLst>
                                                <p:cond delay="0"/>
                                              </p:stCondLst>
                                            </p:cTn>
                                            <p:tgtEl>
                                              <p:spTgt spid="443"/>
                                            </p:tgtEl>
                                            <p:attrNameLst>
                                              <p:attrName>style.visibility</p:attrName>
                                            </p:attrNameLst>
                                          </p:cBhvr>
                                          <p:to>
                                            <p:strVal val="visible"/>
                                          </p:to>
                                        </p:set>
                                        <p:anim calcmode="lin" valueType="num" p14:bounceEnd="60000">
                                          <p:cBhvr additive="base">
                                            <p:cTn id="7" dur="500" fill="hold"/>
                                            <p:tgtEl>
                                              <p:spTgt spid="443"/>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4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0000">
                                      <p:stCondLst>
                                        <p:cond delay="0"/>
                                      </p:stCondLst>
                                      <p:childTnLst>
                                        <p:set>
                                          <p:cBhvr>
                                            <p:cTn id="10" dur="1" fill="hold">
                                              <p:stCondLst>
                                                <p:cond delay="0"/>
                                              </p:stCondLst>
                                            </p:cTn>
                                            <p:tgtEl>
                                              <p:spTgt spid="444"/>
                                            </p:tgtEl>
                                            <p:attrNameLst>
                                              <p:attrName>style.visibility</p:attrName>
                                            </p:attrNameLst>
                                          </p:cBhvr>
                                          <p:to>
                                            <p:strVal val="visible"/>
                                          </p:to>
                                        </p:set>
                                        <p:anim calcmode="lin" valueType="num" p14:bounceEnd="60000">
                                          <p:cBhvr additive="base">
                                            <p:cTn id="11" dur="500" fill="hold"/>
                                            <p:tgtEl>
                                              <p:spTgt spid="444"/>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4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43"/>
                                            </p:tgtEl>
                                            <p:attrNameLst>
                                              <p:attrName>style.visibility</p:attrName>
                                            </p:attrNameLst>
                                          </p:cBhvr>
                                          <p:to>
                                            <p:strVal val="visible"/>
                                          </p:to>
                                        </p:set>
                                        <p:anim calcmode="lin" valueType="num">
                                          <p:cBhvr additive="base">
                                            <p:cTn id="7" dur="500" fill="hold"/>
                                            <p:tgtEl>
                                              <p:spTgt spid="443"/>
                                            </p:tgtEl>
                                            <p:attrNameLst>
                                              <p:attrName>ppt_x</p:attrName>
                                            </p:attrNameLst>
                                          </p:cBhvr>
                                          <p:tavLst>
                                            <p:tav tm="0">
                                              <p:val>
                                                <p:strVal val="0-#ppt_w/2"/>
                                              </p:val>
                                            </p:tav>
                                            <p:tav tm="100000">
                                              <p:val>
                                                <p:strVal val="#ppt_x"/>
                                              </p:val>
                                            </p:tav>
                                          </p:tavLst>
                                        </p:anim>
                                        <p:anim calcmode="lin" valueType="num">
                                          <p:cBhvr additive="base">
                                            <p:cTn id="8" dur="500" fill="hold"/>
                                            <p:tgtEl>
                                              <p:spTgt spid="4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44"/>
                                            </p:tgtEl>
                                            <p:attrNameLst>
                                              <p:attrName>style.visibility</p:attrName>
                                            </p:attrNameLst>
                                          </p:cBhvr>
                                          <p:to>
                                            <p:strVal val="visible"/>
                                          </p:to>
                                        </p:set>
                                        <p:anim calcmode="lin" valueType="num">
                                          <p:cBhvr additive="base">
                                            <p:cTn id="11" dur="500" fill="hold"/>
                                            <p:tgtEl>
                                              <p:spTgt spid="444"/>
                                            </p:tgtEl>
                                            <p:attrNameLst>
                                              <p:attrName>ppt_x</p:attrName>
                                            </p:attrNameLst>
                                          </p:cBhvr>
                                          <p:tavLst>
                                            <p:tav tm="0">
                                              <p:val>
                                                <p:strVal val="0-#ppt_w/2"/>
                                              </p:val>
                                            </p:tav>
                                            <p:tav tm="100000">
                                              <p:val>
                                                <p:strVal val="#ppt_x"/>
                                              </p:val>
                                            </p:tav>
                                          </p:tavLst>
                                        </p:anim>
                                        <p:anim calcmode="lin" valueType="num">
                                          <p:cBhvr additive="base">
                                            <p:cTn id="12" dur="500" fill="hold"/>
                                            <p:tgtEl>
                                              <p:spTgt spid="4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 xmlns:a16="http://schemas.microsoft.com/office/drawing/2014/main" id="{9D3B666F-A44D-4EA1-B3AC-488629CA20A7}"/>
              </a:ext>
            </a:extLst>
          </p:cNvPr>
          <p:cNvSpPr>
            <a:spLocks noGrp="1"/>
          </p:cNvSpPr>
          <p:nvPr>
            <p:ph type="body" sz="quarter" idx="11"/>
          </p:nvPr>
        </p:nvSpPr>
        <p:spPr>
          <a:xfrm>
            <a:off x="1002082" y="3463125"/>
            <a:ext cx="10283869" cy="1509708"/>
          </a:xfrm>
        </p:spPr>
        <p:txBody>
          <a:bodyPr/>
          <a:lstStyle/>
          <a:p>
            <a:pPr>
              <a:lnSpc>
                <a:spcPct val="150000"/>
              </a:lnSpc>
            </a:pPr>
            <a:r>
              <a:rPr lang="en-US" sz="2000" err="1" smtClean="0">
                <a:solidFill>
                  <a:schemeClr val="tx1"/>
                </a:solidFill>
                <a:latin typeface="Comic Sans MS" pitchFamily="66" charset="0"/>
                <a:ea typeface="Open Sans" panose="020B0606030504020204" pitchFamily="34" charset="0"/>
                <a:cs typeface="Times New Roman" pitchFamily="18" charset="0"/>
              </a:rPr>
              <a:t>Trên</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đây</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là</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bài</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báo</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cáo</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về</a:t>
            </a:r>
            <a:r>
              <a:rPr lang="en-US" sz="200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đề</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tài</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của</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nhóm</a:t>
            </a:r>
            <a:r>
              <a:rPr lang="en-US" sz="2000" smtClean="0">
                <a:solidFill>
                  <a:schemeClr val="tx1"/>
                </a:solidFill>
                <a:latin typeface="Comic Sans MS" pitchFamily="66" charset="0"/>
                <a:ea typeface="Open Sans" panose="020B0606030504020204" pitchFamily="34" charset="0"/>
                <a:cs typeface="Times New Roman" pitchFamily="18" charset="0"/>
              </a:rPr>
              <a:t> 9 </a:t>
            </a:r>
            <a:r>
              <a:rPr lang="en-US" sz="2000" err="1" smtClean="0">
                <a:solidFill>
                  <a:schemeClr val="tx1"/>
                </a:solidFill>
                <a:latin typeface="Comic Sans MS" pitchFamily="66" charset="0"/>
                <a:ea typeface="Open Sans" panose="020B0606030504020204" pitchFamily="34" charset="0"/>
                <a:cs typeface="Times New Roman" pitchFamily="18" charset="0"/>
              </a:rPr>
              <a:t>chúng</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em</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Mới</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bước</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đầu</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tìm</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hiểu</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nên</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còn</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nhiều</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thiếu</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sót</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mong</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được</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sự</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ủng</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hộ</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và</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góp</a:t>
            </a:r>
            <a:r>
              <a:rPr lang="en-US" sz="2000" smtClean="0">
                <a:solidFill>
                  <a:schemeClr val="tx1"/>
                </a:solidFill>
                <a:latin typeface="Comic Sans MS" pitchFamily="66" charset="0"/>
                <a:ea typeface="Open Sans" panose="020B0606030504020204" pitchFamily="34" charset="0"/>
                <a:cs typeface="Times New Roman" pitchFamily="18" charset="0"/>
              </a:rPr>
              <a:t> ý </a:t>
            </a:r>
            <a:r>
              <a:rPr lang="en-US" sz="2000" err="1" smtClean="0">
                <a:solidFill>
                  <a:schemeClr val="tx1"/>
                </a:solidFill>
                <a:latin typeface="Comic Sans MS" pitchFamily="66" charset="0"/>
                <a:ea typeface="Open Sans" panose="020B0606030504020204" pitchFamily="34" charset="0"/>
                <a:cs typeface="Times New Roman" pitchFamily="18" charset="0"/>
              </a:rPr>
              <a:t>của</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giảng</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viên</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cùng</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toàn</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thể</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các</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bạn</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sinh</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viên</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trong</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lớp</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Chúng</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em</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xin</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chân</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thành</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cảm</a:t>
            </a:r>
            <a:r>
              <a:rPr lang="en-US" sz="2000" smtClean="0">
                <a:solidFill>
                  <a:schemeClr val="tx1"/>
                </a:solidFill>
                <a:latin typeface="Comic Sans MS" pitchFamily="66" charset="0"/>
                <a:ea typeface="Open Sans" panose="020B0606030504020204" pitchFamily="34" charset="0"/>
                <a:cs typeface="Times New Roman" pitchFamily="18" charset="0"/>
              </a:rPr>
              <a:t> </a:t>
            </a:r>
            <a:r>
              <a:rPr lang="en-US" sz="2000" err="1" smtClean="0">
                <a:solidFill>
                  <a:schemeClr val="tx1"/>
                </a:solidFill>
                <a:latin typeface="Comic Sans MS" pitchFamily="66" charset="0"/>
                <a:ea typeface="Open Sans" panose="020B0606030504020204" pitchFamily="34" charset="0"/>
                <a:cs typeface="Times New Roman" pitchFamily="18" charset="0"/>
              </a:rPr>
              <a:t>ơn</a:t>
            </a:r>
            <a:r>
              <a:rPr lang="en-US" sz="2000" smtClean="0">
                <a:solidFill>
                  <a:schemeClr val="tx1"/>
                </a:solidFill>
                <a:latin typeface="Comic Sans MS" pitchFamily="66" charset="0"/>
                <a:ea typeface="Open Sans" panose="020B0606030504020204" pitchFamily="34" charset="0"/>
                <a:cs typeface="Times New Roman" pitchFamily="18" charset="0"/>
              </a:rPr>
              <a:t> !!!</a:t>
            </a:r>
            <a:endParaRPr lang="en-US" sz="2000">
              <a:solidFill>
                <a:schemeClr val="tx1"/>
              </a:solidFill>
              <a:latin typeface="Comic Sans MS" pitchFamily="66" charset="0"/>
              <a:ea typeface="Open Sans" panose="020B0606030504020204" pitchFamily="34" charset="0"/>
              <a:cs typeface="Times New Roman" pitchFamily="18" charset="0"/>
            </a:endParaRPr>
          </a:p>
        </p:txBody>
      </p:sp>
      <p:sp>
        <p:nvSpPr>
          <p:cNvPr id="28" name="Text Placeholder 27">
            <a:extLst>
              <a:ext uri="{FF2B5EF4-FFF2-40B4-BE49-F238E27FC236}">
                <a16:creationId xmlns="" xmlns:a16="http://schemas.microsoft.com/office/drawing/2014/main" id="{DB49EC7C-3FF2-4661-98F5-83B2D8A96317}"/>
              </a:ext>
            </a:extLst>
          </p:cNvPr>
          <p:cNvSpPr>
            <a:spLocks noGrp="1"/>
          </p:cNvSpPr>
          <p:nvPr>
            <p:ph type="body" sz="quarter" idx="10"/>
          </p:nvPr>
        </p:nvSpPr>
        <p:spPr>
          <a:xfrm>
            <a:off x="415273" y="2526030"/>
            <a:ext cx="11363111" cy="868846"/>
          </a:xfrm>
        </p:spPr>
        <p:txBody>
          <a:bodyPr/>
          <a:lstStyle/>
          <a:p>
            <a:r>
              <a:rPr lang="en-ID" sz="6600" smtClean="0">
                <a:solidFill>
                  <a:schemeClr val="accent1"/>
                </a:solidFill>
              </a:rPr>
              <a:t>Section Break Slide</a:t>
            </a:r>
            <a:endParaRPr lang="en-ID" sz="6600">
              <a:solidFill>
                <a:schemeClr val="accent1"/>
              </a:solidFill>
            </a:endParaRPr>
          </a:p>
        </p:txBody>
      </p:sp>
    </p:spTree>
    <p:extLst>
      <p:ext uri="{BB962C8B-B14F-4D97-AF65-F5344CB8AC3E}">
        <p14:creationId xmlns:p14="http://schemas.microsoft.com/office/powerpoint/2010/main" val="261598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 xmlns:a16="http://schemas.microsoft.com/office/drawing/2014/main" id="{9D3B666F-A44D-4EA1-B3AC-488629CA20A7}"/>
              </a:ext>
            </a:extLst>
          </p:cNvPr>
          <p:cNvSpPr>
            <a:spLocks noGrp="1"/>
          </p:cNvSpPr>
          <p:nvPr>
            <p:ph type="body" sz="quarter" idx="11"/>
          </p:nvPr>
        </p:nvSpPr>
        <p:spPr>
          <a:xfrm>
            <a:off x="1598295" y="3451144"/>
            <a:ext cx="8995410" cy="588220"/>
          </a:xfrm>
        </p:spPr>
        <p:txBody>
          <a:bodyPr/>
          <a:lstStyle/>
          <a:p>
            <a:pPr>
              <a:lnSpc>
                <a:spcPct val="150000"/>
              </a:lnSpc>
            </a:pPr>
            <a:r>
              <a:rPr lang="en-ID" sz="1800">
                <a:solidFill>
                  <a:schemeClr val="tx1"/>
                </a:solidFill>
                <a:ea typeface="Open Sans" panose="020B0606030504020204" pitchFamily="34" charset="0"/>
                <a:cs typeface="Open Sans" panose="020B0606030504020204" pitchFamily="34" charset="0"/>
              </a:rPr>
              <a:t>For The Attention</a:t>
            </a:r>
            <a:endParaRPr lang="en-US" sz="1800">
              <a:solidFill>
                <a:schemeClr val="tx1"/>
              </a:solidFill>
              <a:ea typeface="Open Sans" panose="020B0606030504020204" pitchFamily="34" charset="0"/>
              <a:cs typeface="Open Sans" panose="020B0606030504020204" pitchFamily="34" charset="0"/>
            </a:endParaRPr>
          </a:p>
        </p:txBody>
      </p:sp>
      <p:sp>
        <p:nvSpPr>
          <p:cNvPr id="28" name="Text Placeholder 27">
            <a:extLst>
              <a:ext uri="{FF2B5EF4-FFF2-40B4-BE49-F238E27FC236}">
                <a16:creationId xmlns="" xmlns:a16="http://schemas.microsoft.com/office/drawing/2014/main" id="{DB49EC7C-3FF2-4661-98F5-83B2D8A96317}"/>
              </a:ext>
            </a:extLst>
          </p:cNvPr>
          <p:cNvSpPr>
            <a:spLocks noGrp="1"/>
          </p:cNvSpPr>
          <p:nvPr>
            <p:ph type="body" sz="quarter" idx="10"/>
          </p:nvPr>
        </p:nvSpPr>
        <p:spPr>
          <a:xfrm>
            <a:off x="415273" y="2478280"/>
            <a:ext cx="11363111" cy="1378069"/>
          </a:xfrm>
        </p:spPr>
        <p:txBody>
          <a:bodyPr/>
          <a:lstStyle/>
          <a:p>
            <a:r>
              <a:rPr lang="en-ID" sz="8000">
                <a:solidFill>
                  <a:schemeClr val="accent1"/>
                </a:solidFill>
              </a:rPr>
              <a:t>Thank You</a:t>
            </a:r>
          </a:p>
        </p:txBody>
      </p:sp>
    </p:spTree>
    <p:extLst>
      <p:ext uri="{BB962C8B-B14F-4D97-AF65-F5344CB8AC3E}">
        <p14:creationId xmlns:p14="http://schemas.microsoft.com/office/powerpoint/2010/main" val="366730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 xmlns:a16="http://schemas.microsoft.com/office/drawing/2014/main" id="{33B0C920-E41D-48B2-BBB5-6FBFDE0F31A7}"/>
              </a:ext>
            </a:extLst>
          </p:cNvPr>
          <p:cNvSpPr>
            <a:spLocks noGrp="1"/>
          </p:cNvSpPr>
          <p:nvPr>
            <p:ph type="body" sz="quarter" idx="10"/>
          </p:nvPr>
        </p:nvSpPr>
        <p:spPr/>
        <p:txBody>
          <a:bodyPr/>
          <a:lstStyle/>
          <a:p>
            <a:r>
              <a:rPr lang="en-ID" smtClean="0"/>
              <a:t>Welcome To Group 9 – 18CT3</a:t>
            </a:r>
            <a:endParaRPr lang="en-ID"/>
          </a:p>
        </p:txBody>
      </p:sp>
      <p:sp>
        <p:nvSpPr>
          <p:cNvPr id="12" name="TextBox 11">
            <a:extLst>
              <a:ext uri="{FF2B5EF4-FFF2-40B4-BE49-F238E27FC236}">
                <a16:creationId xmlns="" xmlns:a16="http://schemas.microsoft.com/office/drawing/2014/main" id="{05753082-B0EE-43DB-AED7-3A5F3EB101EA}"/>
              </a:ext>
            </a:extLst>
          </p:cNvPr>
          <p:cNvSpPr txBox="1"/>
          <p:nvPr/>
        </p:nvSpPr>
        <p:spPr>
          <a:xfrm>
            <a:off x="776614" y="3873965"/>
            <a:ext cx="10835013" cy="1384995"/>
          </a:xfrm>
          <a:prstGeom prst="rect">
            <a:avLst/>
          </a:prstGeom>
          <a:noFill/>
        </p:spPr>
        <p:txBody>
          <a:bodyPr wrap="square" rtlCol="0">
            <a:spAutoFit/>
          </a:bodyPr>
          <a:lstStyle/>
          <a:p>
            <a:pPr algn="ctr">
              <a:lnSpc>
                <a:spcPct val="150000"/>
              </a:lnSpc>
              <a:buClr>
                <a:schemeClr val="accent6"/>
              </a:buClr>
            </a:pPr>
            <a:r>
              <a:rPr lang="en-ID" sz="3200" b="1" err="1" smtClean="0">
                <a:solidFill>
                  <a:srgbClr val="92D050"/>
                </a:solidFill>
                <a:ea typeface="Open Sans" panose="020B0606030504020204" pitchFamily="34" charset="0"/>
                <a:cs typeface="Open Sans" panose="020B0606030504020204" pitchFamily="34" charset="0"/>
              </a:rPr>
              <a:t>Báo</a:t>
            </a:r>
            <a:r>
              <a:rPr lang="en-ID" sz="3200" b="1" smtClean="0">
                <a:solidFill>
                  <a:srgbClr val="92D050"/>
                </a:solidFill>
                <a:ea typeface="Open Sans" panose="020B0606030504020204" pitchFamily="34" charset="0"/>
                <a:cs typeface="Open Sans" panose="020B0606030504020204" pitchFamily="34" charset="0"/>
              </a:rPr>
              <a:t> </a:t>
            </a:r>
            <a:r>
              <a:rPr lang="en-ID" sz="3200" b="1" err="1" smtClean="0">
                <a:solidFill>
                  <a:srgbClr val="92D050"/>
                </a:solidFill>
                <a:ea typeface="Open Sans" panose="020B0606030504020204" pitchFamily="34" charset="0"/>
                <a:cs typeface="Open Sans" panose="020B0606030504020204" pitchFamily="34" charset="0"/>
              </a:rPr>
              <a:t>Cáo</a:t>
            </a:r>
            <a:r>
              <a:rPr lang="en-ID" sz="3200" b="1" smtClean="0">
                <a:solidFill>
                  <a:srgbClr val="92D050"/>
                </a:solidFill>
                <a:ea typeface="Open Sans" panose="020B0606030504020204" pitchFamily="34" charset="0"/>
                <a:cs typeface="Open Sans" panose="020B0606030504020204" pitchFamily="34" charset="0"/>
              </a:rPr>
              <a:t> Môn </a:t>
            </a:r>
            <a:r>
              <a:rPr lang="en-ID" sz="3200" b="1" err="1" smtClean="0">
                <a:solidFill>
                  <a:srgbClr val="92D050"/>
                </a:solidFill>
                <a:ea typeface="Open Sans" panose="020B0606030504020204" pitchFamily="34" charset="0"/>
                <a:cs typeface="Open Sans" panose="020B0606030504020204" pitchFamily="34" charset="0"/>
              </a:rPr>
              <a:t>Học</a:t>
            </a:r>
            <a:r>
              <a:rPr lang="en-ID" sz="3200" b="1" smtClean="0">
                <a:solidFill>
                  <a:srgbClr val="92D050"/>
                </a:solidFill>
                <a:ea typeface="Open Sans" panose="020B0606030504020204" pitchFamily="34" charset="0"/>
                <a:cs typeface="Open Sans" panose="020B0606030504020204" pitchFamily="34" charset="0"/>
              </a:rPr>
              <a:t> </a:t>
            </a:r>
            <a:r>
              <a:rPr lang="en-ID" sz="3200" b="1" err="1" smtClean="0">
                <a:solidFill>
                  <a:srgbClr val="92D050"/>
                </a:solidFill>
                <a:ea typeface="Open Sans" panose="020B0606030504020204" pitchFamily="34" charset="0"/>
                <a:cs typeface="Open Sans" panose="020B0606030504020204" pitchFamily="34" charset="0"/>
              </a:rPr>
              <a:t>Trí</a:t>
            </a:r>
            <a:r>
              <a:rPr lang="en-ID" sz="3200" b="1" smtClean="0">
                <a:solidFill>
                  <a:srgbClr val="92D050"/>
                </a:solidFill>
                <a:ea typeface="Open Sans" panose="020B0606030504020204" pitchFamily="34" charset="0"/>
                <a:cs typeface="Open Sans" panose="020B0606030504020204" pitchFamily="34" charset="0"/>
              </a:rPr>
              <a:t> </a:t>
            </a:r>
            <a:r>
              <a:rPr lang="en-ID" sz="3200" b="1" err="1" smtClean="0">
                <a:solidFill>
                  <a:srgbClr val="92D050"/>
                </a:solidFill>
                <a:ea typeface="Open Sans" panose="020B0606030504020204" pitchFamily="34" charset="0"/>
                <a:cs typeface="Open Sans" panose="020B0606030504020204" pitchFamily="34" charset="0"/>
              </a:rPr>
              <a:t>Tuệ</a:t>
            </a:r>
            <a:r>
              <a:rPr lang="en-ID" sz="3200" b="1" smtClean="0">
                <a:solidFill>
                  <a:srgbClr val="92D050"/>
                </a:solidFill>
                <a:ea typeface="Open Sans" panose="020B0606030504020204" pitchFamily="34" charset="0"/>
                <a:cs typeface="Open Sans" panose="020B0606030504020204" pitchFamily="34" charset="0"/>
              </a:rPr>
              <a:t> </a:t>
            </a:r>
            <a:r>
              <a:rPr lang="en-ID" sz="3200" b="1" err="1" smtClean="0">
                <a:solidFill>
                  <a:srgbClr val="92D050"/>
                </a:solidFill>
                <a:ea typeface="Open Sans" panose="020B0606030504020204" pitchFamily="34" charset="0"/>
                <a:cs typeface="Open Sans" panose="020B0606030504020204" pitchFamily="34" charset="0"/>
              </a:rPr>
              <a:t>Nhân</a:t>
            </a:r>
            <a:r>
              <a:rPr lang="en-ID" sz="3200" b="1" smtClean="0">
                <a:solidFill>
                  <a:srgbClr val="92D050"/>
                </a:solidFill>
                <a:ea typeface="Open Sans" panose="020B0606030504020204" pitchFamily="34" charset="0"/>
                <a:cs typeface="Open Sans" panose="020B0606030504020204" pitchFamily="34" charset="0"/>
              </a:rPr>
              <a:t> </a:t>
            </a:r>
            <a:r>
              <a:rPr lang="en-ID" sz="3200" b="1" err="1" smtClean="0">
                <a:solidFill>
                  <a:srgbClr val="92D050"/>
                </a:solidFill>
                <a:ea typeface="Open Sans" panose="020B0606030504020204" pitchFamily="34" charset="0"/>
                <a:cs typeface="Open Sans" panose="020B0606030504020204" pitchFamily="34" charset="0"/>
              </a:rPr>
              <a:t>Tạo</a:t>
            </a:r>
            <a:r>
              <a:rPr lang="en-ID" sz="3200" b="1" smtClean="0">
                <a:solidFill>
                  <a:srgbClr val="92D050"/>
                </a:solidFill>
                <a:ea typeface="Open Sans" panose="020B0606030504020204" pitchFamily="34" charset="0"/>
                <a:cs typeface="Open Sans" panose="020B0606030504020204" pitchFamily="34" charset="0"/>
              </a:rPr>
              <a:t> AI</a:t>
            </a:r>
          </a:p>
          <a:p>
            <a:pPr algn="ctr">
              <a:lnSpc>
                <a:spcPct val="150000"/>
              </a:lnSpc>
              <a:buClr>
                <a:schemeClr val="accent6"/>
              </a:buClr>
            </a:pPr>
            <a:r>
              <a:rPr lang="en-ID" sz="2400" b="1" i="1" err="1" smtClean="0">
                <a:solidFill>
                  <a:srgbClr val="92D050"/>
                </a:solidFill>
                <a:ea typeface="Open Sans" panose="020B0606030504020204" pitchFamily="34" charset="0"/>
                <a:cs typeface="Open Sans" panose="020B0606030504020204" pitchFamily="34" charset="0"/>
              </a:rPr>
              <a:t>Đề</a:t>
            </a:r>
            <a:r>
              <a:rPr lang="en-ID" sz="2400" b="1" i="1" smtClean="0">
                <a:solidFill>
                  <a:srgbClr val="92D050"/>
                </a:solidFill>
                <a:ea typeface="Open Sans" panose="020B0606030504020204" pitchFamily="34" charset="0"/>
                <a:cs typeface="Open Sans" panose="020B0606030504020204" pitchFamily="34" charset="0"/>
              </a:rPr>
              <a:t> </a:t>
            </a:r>
            <a:r>
              <a:rPr lang="en-ID" sz="2400" b="1" i="1" err="1" smtClean="0">
                <a:solidFill>
                  <a:srgbClr val="92D050"/>
                </a:solidFill>
                <a:ea typeface="Open Sans" panose="020B0606030504020204" pitchFamily="34" charset="0"/>
                <a:cs typeface="Open Sans" panose="020B0606030504020204" pitchFamily="34" charset="0"/>
              </a:rPr>
              <a:t>Tài</a:t>
            </a:r>
            <a:r>
              <a:rPr lang="en-ID" sz="2400" b="1" i="1" smtClean="0">
                <a:solidFill>
                  <a:srgbClr val="92D050"/>
                </a:solidFill>
                <a:ea typeface="Open Sans" panose="020B0606030504020204" pitchFamily="34" charset="0"/>
                <a:cs typeface="Open Sans" panose="020B0606030504020204" pitchFamily="34" charset="0"/>
              </a:rPr>
              <a:t>:</a:t>
            </a:r>
            <a:r>
              <a:rPr lang="en-ID" sz="2400" b="1" smtClean="0">
                <a:solidFill>
                  <a:srgbClr val="92D050"/>
                </a:solidFill>
                <a:ea typeface="Open Sans" panose="020B0606030504020204" pitchFamily="34" charset="0"/>
                <a:cs typeface="Open Sans" panose="020B0606030504020204" pitchFamily="34" charset="0"/>
              </a:rPr>
              <a:t> </a:t>
            </a:r>
            <a:r>
              <a:rPr lang="en-ID" sz="2400" b="1" err="1" smtClean="0">
                <a:solidFill>
                  <a:srgbClr val="92D050"/>
                </a:solidFill>
                <a:ea typeface="Open Sans" panose="020B0606030504020204" pitchFamily="34" charset="0"/>
                <a:cs typeface="Open Sans" panose="020B0606030504020204" pitchFamily="34" charset="0"/>
              </a:rPr>
              <a:t>Tìm</a:t>
            </a:r>
            <a:r>
              <a:rPr lang="en-ID" sz="2400" b="1" smtClean="0">
                <a:solidFill>
                  <a:srgbClr val="92D050"/>
                </a:solidFill>
                <a:ea typeface="Open Sans" panose="020B0606030504020204" pitchFamily="34" charset="0"/>
                <a:cs typeface="Open Sans" panose="020B0606030504020204" pitchFamily="34" charset="0"/>
              </a:rPr>
              <a:t> </a:t>
            </a:r>
            <a:r>
              <a:rPr lang="en-ID" sz="2400" b="1" err="1" smtClean="0">
                <a:solidFill>
                  <a:srgbClr val="92D050"/>
                </a:solidFill>
                <a:ea typeface="Open Sans" panose="020B0606030504020204" pitchFamily="34" charset="0"/>
                <a:cs typeface="Open Sans" panose="020B0606030504020204" pitchFamily="34" charset="0"/>
              </a:rPr>
              <a:t>hiểu</a:t>
            </a:r>
            <a:r>
              <a:rPr lang="en-ID" sz="2400" b="1" smtClean="0">
                <a:solidFill>
                  <a:srgbClr val="92D050"/>
                </a:solidFill>
                <a:ea typeface="Open Sans" panose="020B0606030504020204" pitchFamily="34" charset="0"/>
                <a:cs typeface="Open Sans" panose="020B0606030504020204" pitchFamily="34" charset="0"/>
              </a:rPr>
              <a:t> Machine Learning </a:t>
            </a:r>
            <a:r>
              <a:rPr lang="en-ID" sz="2400" b="1" err="1" smtClean="0">
                <a:solidFill>
                  <a:srgbClr val="92D050"/>
                </a:solidFill>
                <a:ea typeface="Open Sans" panose="020B0606030504020204" pitchFamily="34" charset="0"/>
                <a:cs typeface="Open Sans" panose="020B0606030504020204" pitchFamily="34" charset="0"/>
              </a:rPr>
              <a:t>và</a:t>
            </a:r>
            <a:r>
              <a:rPr lang="en-ID" sz="2400" b="1" smtClean="0">
                <a:solidFill>
                  <a:srgbClr val="92D050"/>
                </a:solidFill>
                <a:ea typeface="Open Sans" panose="020B0606030504020204" pitchFamily="34" charset="0"/>
                <a:cs typeface="Open Sans" panose="020B0606030504020204" pitchFamily="34" charset="0"/>
              </a:rPr>
              <a:t> </a:t>
            </a:r>
            <a:r>
              <a:rPr lang="en-ID" sz="2400" b="1" err="1">
                <a:solidFill>
                  <a:srgbClr val="92D050"/>
                </a:solidFill>
                <a:ea typeface="Open Sans" panose="020B0606030504020204" pitchFamily="34" charset="0"/>
                <a:cs typeface="Open Sans" panose="020B0606030504020204" pitchFamily="34" charset="0"/>
              </a:rPr>
              <a:t>x</a:t>
            </a:r>
            <a:r>
              <a:rPr lang="en-ID" sz="2400" b="1" err="1" smtClean="0">
                <a:solidFill>
                  <a:srgbClr val="92D050"/>
                </a:solidFill>
                <a:ea typeface="Open Sans" panose="020B0606030504020204" pitchFamily="34" charset="0"/>
                <a:cs typeface="Open Sans" panose="020B0606030504020204" pitchFamily="34" charset="0"/>
              </a:rPr>
              <a:t>ây</a:t>
            </a:r>
            <a:r>
              <a:rPr lang="en-ID" sz="2400" b="1" smtClean="0">
                <a:solidFill>
                  <a:srgbClr val="92D050"/>
                </a:solidFill>
                <a:ea typeface="Open Sans" panose="020B0606030504020204" pitchFamily="34" charset="0"/>
                <a:cs typeface="Open Sans" panose="020B0606030504020204" pitchFamily="34" charset="0"/>
              </a:rPr>
              <a:t> </a:t>
            </a:r>
            <a:r>
              <a:rPr lang="en-ID" sz="2400" b="1" err="1" smtClean="0">
                <a:solidFill>
                  <a:srgbClr val="92D050"/>
                </a:solidFill>
                <a:ea typeface="Open Sans" panose="020B0606030504020204" pitchFamily="34" charset="0"/>
                <a:cs typeface="Open Sans" panose="020B0606030504020204" pitchFamily="34" charset="0"/>
              </a:rPr>
              <a:t>dựng</a:t>
            </a:r>
            <a:r>
              <a:rPr lang="en-ID" sz="2400" b="1" smtClean="0">
                <a:solidFill>
                  <a:srgbClr val="92D050"/>
                </a:solidFill>
                <a:ea typeface="Open Sans" panose="020B0606030504020204" pitchFamily="34" charset="0"/>
                <a:cs typeface="Open Sans" panose="020B0606030504020204" pitchFamily="34" charset="0"/>
              </a:rPr>
              <a:t> </a:t>
            </a:r>
            <a:r>
              <a:rPr lang="en-ID" sz="2400" b="1" err="1" smtClean="0">
                <a:solidFill>
                  <a:srgbClr val="92D050"/>
                </a:solidFill>
                <a:ea typeface="Open Sans" panose="020B0606030504020204" pitchFamily="34" charset="0"/>
                <a:cs typeface="Open Sans" panose="020B0606030504020204" pitchFamily="34" charset="0"/>
              </a:rPr>
              <a:t>ứng</a:t>
            </a:r>
            <a:r>
              <a:rPr lang="en-ID" sz="2400" b="1" smtClean="0">
                <a:solidFill>
                  <a:srgbClr val="92D050"/>
                </a:solidFill>
                <a:ea typeface="Open Sans" panose="020B0606030504020204" pitchFamily="34" charset="0"/>
                <a:cs typeface="Open Sans" panose="020B0606030504020204" pitchFamily="34" charset="0"/>
              </a:rPr>
              <a:t> </a:t>
            </a:r>
            <a:r>
              <a:rPr lang="en-ID" sz="2400" b="1" err="1" smtClean="0">
                <a:solidFill>
                  <a:srgbClr val="92D050"/>
                </a:solidFill>
                <a:ea typeface="Open Sans" panose="020B0606030504020204" pitchFamily="34" charset="0"/>
                <a:cs typeface="Open Sans" panose="020B0606030504020204" pitchFamily="34" charset="0"/>
              </a:rPr>
              <a:t>dụng</a:t>
            </a:r>
            <a:r>
              <a:rPr lang="en-ID" sz="2400" b="1" smtClean="0">
                <a:solidFill>
                  <a:srgbClr val="92D050"/>
                </a:solidFill>
                <a:ea typeface="Open Sans" panose="020B0606030504020204" pitchFamily="34" charset="0"/>
                <a:cs typeface="Open Sans" panose="020B0606030504020204" pitchFamily="34" charset="0"/>
              </a:rPr>
              <a:t> minh </a:t>
            </a:r>
            <a:r>
              <a:rPr lang="en-ID" sz="2400" b="1" err="1" smtClean="0">
                <a:solidFill>
                  <a:srgbClr val="92D050"/>
                </a:solidFill>
                <a:ea typeface="Open Sans" panose="020B0606030504020204" pitchFamily="34" charset="0"/>
                <a:cs typeface="Open Sans" panose="020B0606030504020204" pitchFamily="34" charset="0"/>
              </a:rPr>
              <a:t>họa</a:t>
            </a:r>
            <a:endParaRPr lang="en-ID" sz="2400" b="1">
              <a:solidFill>
                <a:srgbClr val="92D050"/>
              </a:solidFill>
              <a:ea typeface="Open Sans" panose="020B0606030504020204" pitchFamily="34" charset="0"/>
              <a:cs typeface="Open Sans" panose="020B0606030504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826767">
            <a:off x="4854543" y="1471296"/>
            <a:ext cx="2112449" cy="2112449"/>
          </a:xfrm>
          <a:prstGeom prst="rect">
            <a:avLst/>
          </a:prstGeom>
        </p:spPr>
      </p:pic>
    </p:spTree>
    <p:extLst>
      <p:ext uri="{BB962C8B-B14F-4D97-AF65-F5344CB8AC3E}">
        <p14:creationId xmlns:p14="http://schemas.microsoft.com/office/powerpoint/2010/main" val="26562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t="4001" b="4001"/>
          <a:stretch>
            <a:fillRect/>
          </a:stretch>
        </p:blipFill>
        <p:spPr/>
      </p:pic>
      <p:sp>
        <p:nvSpPr>
          <p:cNvPr id="29" name="Text Placeholder 28">
            <a:extLst>
              <a:ext uri="{FF2B5EF4-FFF2-40B4-BE49-F238E27FC236}">
                <a16:creationId xmlns="" xmlns:a16="http://schemas.microsoft.com/office/drawing/2014/main" id="{9D3B666F-A44D-4EA1-B3AC-488629CA20A7}"/>
              </a:ext>
            </a:extLst>
          </p:cNvPr>
          <p:cNvSpPr>
            <a:spLocks noGrp="1"/>
          </p:cNvSpPr>
          <p:nvPr>
            <p:ph type="body" sz="quarter" idx="11"/>
          </p:nvPr>
        </p:nvSpPr>
        <p:spPr/>
        <p:txBody>
          <a:bodyPr/>
          <a:lstStyle/>
          <a:p>
            <a:r>
              <a:rPr lang="en-ID" smtClean="0"/>
              <a:t>(</a:t>
            </a:r>
            <a:r>
              <a:rPr lang="en-ID" err="1" smtClean="0"/>
              <a:t>Học</a:t>
            </a:r>
            <a:r>
              <a:rPr lang="en-ID" smtClean="0"/>
              <a:t> </a:t>
            </a:r>
            <a:r>
              <a:rPr lang="en-ID" err="1" smtClean="0"/>
              <a:t>Máy</a:t>
            </a:r>
            <a:r>
              <a:rPr lang="en-ID" smtClean="0"/>
              <a:t>)</a:t>
            </a:r>
            <a:endParaRPr lang="en-ID"/>
          </a:p>
        </p:txBody>
      </p:sp>
      <p:sp>
        <p:nvSpPr>
          <p:cNvPr id="28" name="Text Placeholder 27">
            <a:extLst>
              <a:ext uri="{FF2B5EF4-FFF2-40B4-BE49-F238E27FC236}">
                <a16:creationId xmlns="" xmlns:a16="http://schemas.microsoft.com/office/drawing/2014/main" id="{DB49EC7C-3FF2-4661-98F5-83B2D8A96317}"/>
              </a:ext>
            </a:extLst>
          </p:cNvPr>
          <p:cNvSpPr>
            <a:spLocks noGrp="1"/>
          </p:cNvSpPr>
          <p:nvPr>
            <p:ph type="body" sz="quarter" idx="10"/>
          </p:nvPr>
        </p:nvSpPr>
        <p:spPr/>
        <p:txBody>
          <a:bodyPr/>
          <a:lstStyle/>
          <a:p>
            <a:r>
              <a:rPr lang="en-ID" smtClean="0"/>
              <a:t>Machine Learning </a:t>
            </a:r>
            <a:r>
              <a:rPr lang="en-ID" err="1" smtClean="0"/>
              <a:t>là</a:t>
            </a:r>
            <a:r>
              <a:rPr lang="en-ID" smtClean="0"/>
              <a:t> </a:t>
            </a:r>
            <a:r>
              <a:rPr lang="en-ID" err="1" smtClean="0"/>
              <a:t>gì</a:t>
            </a:r>
            <a:r>
              <a:rPr lang="en-ID" smtClean="0"/>
              <a:t> ?</a:t>
            </a:r>
            <a:endParaRPr lang="en-ID"/>
          </a:p>
        </p:txBody>
      </p:sp>
      <p:sp>
        <p:nvSpPr>
          <p:cNvPr id="104" name="TextBox 103">
            <a:extLst>
              <a:ext uri="{FF2B5EF4-FFF2-40B4-BE49-F238E27FC236}">
                <a16:creationId xmlns="" xmlns:a16="http://schemas.microsoft.com/office/drawing/2014/main" id="{D613BCF7-9C5A-4A73-813E-AFA03071E852}"/>
              </a:ext>
            </a:extLst>
          </p:cNvPr>
          <p:cNvSpPr txBox="1"/>
          <p:nvPr/>
        </p:nvSpPr>
        <p:spPr>
          <a:xfrm>
            <a:off x="6029784" y="2120711"/>
            <a:ext cx="5397585" cy="1200329"/>
          </a:xfrm>
          <a:prstGeom prst="rect">
            <a:avLst/>
          </a:prstGeom>
          <a:noFill/>
        </p:spPr>
        <p:txBody>
          <a:bodyPr wrap="square" rtlCol="0">
            <a:spAutoFit/>
          </a:bodyPr>
          <a:lstStyle/>
          <a:p>
            <a:pPr algn="just">
              <a:lnSpc>
                <a:spcPct val="150000"/>
              </a:lnSpc>
            </a:pPr>
            <a:r>
              <a:rPr lang="vi-VN" sz="1600"/>
              <a:t>Machine Learning là một lĩnh vực nhỏ của Khoa Học Máy Tính, nó có khả năng tự học hỏi dựa trên dữ liệu đưa vào mà không cần phải được lập trình cụ thể.</a:t>
            </a:r>
            <a:endParaRPr lang="en-US" sz="1600">
              <a:ea typeface="Open Sans Light" panose="020B0306030504020204" pitchFamily="34" charset="0"/>
              <a:cs typeface="Open Sans Light" panose="020B0306030504020204" pitchFamily="34" charset="0"/>
            </a:endParaRPr>
          </a:p>
        </p:txBody>
      </p:sp>
      <p:sp>
        <p:nvSpPr>
          <p:cNvPr id="106" name="TextBox 105">
            <a:extLst>
              <a:ext uri="{FF2B5EF4-FFF2-40B4-BE49-F238E27FC236}">
                <a16:creationId xmlns="" xmlns:a16="http://schemas.microsoft.com/office/drawing/2014/main" id="{596524CB-0999-489B-AD56-6CFBE847BF78}"/>
              </a:ext>
            </a:extLst>
          </p:cNvPr>
          <p:cNvSpPr txBox="1"/>
          <p:nvPr/>
        </p:nvSpPr>
        <p:spPr>
          <a:xfrm>
            <a:off x="526534" y="4107675"/>
            <a:ext cx="541129" cy="461665"/>
          </a:xfrm>
          <a:prstGeom prst="rect">
            <a:avLst/>
          </a:prstGeom>
          <a:noFill/>
        </p:spPr>
        <p:txBody>
          <a:bodyPr wrap="square" rtlCol="0">
            <a:spAutoFit/>
          </a:bodyPr>
          <a:lstStyle/>
          <a:p>
            <a:r>
              <a:rPr lang="en-US" sz="2400">
                <a:solidFill>
                  <a:schemeClr val="accent1"/>
                </a:solidFill>
                <a:latin typeface="+mj-lt"/>
                <a:ea typeface="Kozuka Gothic Pr6N EL" panose="020B0200000000000000" pitchFamily="34" charset="-128"/>
              </a:rPr>
              <a:t>01</a:t>
            </a:r>
            <a:endParaRPr lang="id-ID" sz="2400">
              <a:solidFill>
                <a:schemeClr val="accent1"/>
              </a:solidFill>
              <a:latin typeface="+mj-lt"/>
              <a:ea typeface="Kozuka Gothic Pr6N EL" panose="020B0200000000000000" pitchFamily="34" charset="-128"/>
            </a:endParaRPr>
          </a:p>
        </p:txBody>
      </p:sp>
      <p:sp>
        <p:nvSpPr>
          <p:cNvPr id="107" name="TextBox 106">
            <a:extLst>
              <a:ext uri="{FF2B5EF4-FFF2-40B4-BE49-F238E27FC236}">
                <a16:creationId xmlns="" xmlns:a16="http://schemas.microsoft.com/office/drawing/2014/main" id="{FB0DC830-AF57-4C99-9368-601F75464923}"/>
              </a:ext>
            </a:extLst>
          </p:cNvPr>
          <p:cNvSpPr txBox="1"/>
          <p:nvPr/>
        </p:nvSpPr>
        <p:spPr>
          <a:xfrm>
            <a:off x="961667" y="4138452"/>
            <a:ext cx="5180851" cy="400110"/>
          </a:xfrm>
          <a:prstGeom prst="rect">
            <a:avLst/>
          </a:prstGeom>
          <a:noFill/>
        </p:spPr>
        <p:txBody>
          <a:bodyPr wrap="square" rtlCol="0">
            <a:spAutoFit/>
          </a:bodyPr>
          <a:lstStyle/>
          <a:p>
            <a:r>
              <a:rPr lang="en-US" sz="2000"/>
              <a:t>Supervised Learning (</a:t>
            </a:r>
            <a:r>
              <a:rPr lang="en-US" sz="2000" err="1"/>
              <a:t>Học</a:t>
            </a:r>
            <a:r>
              <a:rPr lang="en-US" sz="2000"/>
              <a:t> </a:t>
            </a:r>
            <a:r>
              <a:rPr lang="en-US" sz="2000" err="1"/>
              <a:t>có</a:t>
            </a:r>
            <a:r>
              <a:rPr lang="en-US" sz="2000"/>
              <a:t> </a:t>
            </a:r>
            <a:r>
              <a:rPr lang="en-US" sz="2000" err="1"/>
              <a:t>giám</a:t>
            </a:r>
            <a:r>
              <a:rPr lang="en-US" sz="2000"/>
              <a:t> </a:t>
            </a:r>
            <a:r>
              <a:rPr lang="en-US" sz="2000" err="1"/>
              <a:t>sát</a:t>
            </a:r>
            <a:r>
              <a:rPr lang="en-US" sz="2000"/>
              <a:t>)</a:t>
            </a:r>
          </a:p>
        </p:txBody>
      </p:sp>
      <p:sp>
        <p:nvSpPr>
          <p:cNvPr id="108" name="TextBox 107">
            <a:extLst>
              <a:ext uri="{FF2B5EF4-FFF2-40B4-BE49-F238E27FC236}">
                <a16:creationId xmlns="" xmlns:a16="http://schemas.microsoft.com/office/drawing/2014/main" id="{AE79A96F-3DCD-46E0-9504-0C6C556FE038}"/>
              </a:ext>
            </a:extLst>
          </p:cNvPr>
          <p:cNvSpPr txBox="1"/>
          <p:nvPr/>
        </p:nvSpPr>
        <p:spPr>
          <a:xfrm>
            <a:off x="1932290" y="4538562"/>
            <a:ext cx="3380385" cy="1384995"/>
          </a:xfrm>
          <a:prstGeom prst="rect">
            <a:avLst/>
          </a:prstGeom>
          <a:noFill/>
        </p:spPr>
        <p:txBody>
          <a:bodyPr wrap="square" rtlCol="0">
            <a:spAutoFit/>
          </a:bodyPr>
          <a:lstStyle/>
          <a:p>
            <a:pPr algn="just">
              <a:lnSpc>
                <a:spcPct val="150000"/>
              </a:lnSpc>
            </a:pPr>
            <a:r>
              <a:rPr lang="vi-VN" sz="1400"/>
              <a:t>Supervised Learning sẽ nhận training set là các cặp </a:t>
            </a:r>
            <a:r>
              <a:rPr lang="vi-VN" sz="1400" b="1"/>
              <a:t>giả thiết – kết quả </a:t>
            </a:r>
            <a:r>
              <a:rPr lang="vi-VN" sz="1400"/>
              <a:t>để train và đưa ra output dựa trên các cặp dữ liệu training.</a:t>
            </a:r>
            <a:endParaRPr lang="en-US" sz="1400">
              <a:ea typeface="Open Sans Light" panose="020B0306030504020204" pitchFamily="34" charset="0"/>
              <a:cs typeface="Open Sans Light" panose="020B0306030504020204" pitchFamily="34" charset="0"/>
            </a:endParaRPr>
          </a:p>
        </p:txBody>
      </p:sp>
      <p:sp>
        <p:nvSpPr>
          <p:cNvPr id="114" name="TextBox 113">
            <a:extLst>
              <a:ext uri="{FF2B5EF4-FFF2-40B4-BE49-F238E27FC236}">
                <a16:creationId xmlns="" xmlns:a16="http://schemas.microsoft.com/office/drawing/2014/main" id="{50DCFA89-2852-4B2B-A9BA-788227019B67}"/>
              </a:ext>
            </a:extLst>
          </p:cNvPr>
          <p:cNvSpPr txBox="1"/>
          <p:nvPr/>
        </p:nvSpPr>
        <p:spPr>
          <a:xfrm>
            <a:off x="5831586" y="4089689"/>
            <a:ext cx="621864" cy="461665"/>
          </a:xfrm>
          <a:prstGeom prst="rect">
            <a:avLst/>
          </a:prstGeom>
          <a:noFill/>
        </p:spPr>
        <p:txBody>
          <a:bodyPr wrap="square" rtlCol="0">
            <a:spAutoFit/>
          </a:bodyPr>
          <a:lstStyle/>
          <a:p>
            <a:r>
              <a:rPr lang="en-US" sz="2400" smtClean="0">
                <a:solidFill>
                  <a:schemeClr val="accent1"/>
                </a:solidFill>
                <a:latin typeface="+mj-lt"/>
                <a:ea typeface="Kozuka Gothic Pr6N EL" panose="020B0200000000000000" pitchFamily="34" charset="-128"/>
              </a:rPr>
              <a:t>02</a:t>
            </a:r>
            <a:endParaRPr lang="id-ID" sz="2400">
              <a:solidFill>
                <a:schemeClr val="accent1"/>
              </a:solidFill>
              <a:latin typeface="+mj-lt"/>
              <a:ea typeface="Kozuka Gothic Pr6N EL" panose="020B0200000000000000" pitchFamily="34" charset="-128"/>
            </a:endParaRPr>
          </a:p>
        </p:txBody>
      </p:sp>
      <p:sp>
        <p:nvSpPr>
          <p:cNvPr id="115" name="TextBox 114">
            <a:extLst>
              <a:ext uri="{FF2B5EF4-FFF2-40B4-BE49-F238E27FC236}">
                <a16:creationId xmlns="" xmlns:a16="http://schemas.microsoft.com/office/drawing/2014/main" id="{36C1F7CD-C318-44AA-95BD-46648BE857B7}"/>
              </a:ext>
            </a:extLst>
          </p:cNvPr>
          <p:cNvSpPr txBox="1"/>
          <p:nvPr/>
        </p:nvSpPr>
        <p:spPr>
          <a:xfrm>
            <a:off x="6275540" y="4149041"/>
            <a:ext cx="5423769" cy="400110"/>
          </a:xfrm>
          <a:prstGeom prst="rect">
            <a:avLst/>
          </a:prstGeom>
          <a:noFill/>
        </p:spPr>
        <p:txBody>
          <a:bodyPr wrap="square" rtlCol="0">
            <a:spAutoFit/>
          </a:bodyPr>
          <a:lstStyle/>
          <a:p>
            <a:r>
              <a:rPr lang="en-US" sz="2000"/>
              <a:t>Unsupervised Learning (</a:t>
            </a:r>
            <a:r>
              <a:rPr lang="en-US" sz="2000" err="1"/>
              <a:t>Học</a:t>
            </a:r>
            <a:r>
              <a:rPr lang="en-US" sz="2000"/>
              <a:t> </a:t>
            </a:r>
            <a:r>
              <a:rPr lang="en-US" sz="2000" err="1"/>
              <a:t>không</a:t>
            </a:r>
            <a:r>
              <a:rPr lang="en-US" sz="2000"/>
              <a:t> </a:t>
            </a:r>
            <a:r>
              <a:rPr lang="en-US" sz="2000" err="1"/>
              <a:t>giám</a:t>
            </a:r>
            <a:r>
              <a:rPr lang="en-US" sz="2000"/>
              <a:t> </a:t>
            </a:r>
            <a:r>
              <a:rPr lang="en-US" sz="2000" err="1"/>
              <a:t>sát</a:t>
            </a:r>
            <a:r>
              <a:rPr lang="en-US" sz="2000"/>
              <a:t>)</a:t>
            </a:r>
          </a:p>
        </p:txBody>
      </p:sp>
      <p:sp>
        <p:nvSpPr>
          <p:cNvPr id="116" name="TextBox 115">
            <a:extLst>
              <a:ext uri="{FF2B5EF4-FFF2-40B4-BE49-F238E27FC236}">
                <a16:creationId xmlns="" xmlns:a16="http://schemas.microsoft.com/office/drawing/2014/main" id="{52615FB4-4CF3-49AB-9646-6DBF6D4CC5F7}"/>
              </a:ext>
            </a:extLst>
          </p:cNvPr>
          <p:cNvSpPr txBox="1"/>
          <p:nvPr/>
        </p:nvSpPr>
        <p:spPr>
          <a:xfrm>
            <a:off x="6740913" y="4551354"/>
            <a:ext cx="3380385" cy="1668214"/>
          </a:xfrm>
          <a:prstGeom prst="rect">
            <a:avLst/>
          </a:prstGeom>
          <a:noFill/>
        </p:spPr>
        <p:txBody>
          <a:bodyPr wrap="square" rtlCol="0">
            <a:spAutoFit/>
          </a:bodyPr>
          <a:lstStyle/>
          <a:p>
            <a:pPr algn="just">
              <a:lnSpc>
                <a:spcPct val="150000"/>
              </a:lnSpc>
            </a:pPr>
            <a:r>
              <a:rPr lang="vi-VN" sz="1400"/>
              <a:t>Ở Supervised Learning training set của chúng ta là các cặp giả thiết – kết quả thì ở Unsupervised Learning ta chỉ có giả thiết mà </a:t>
            </a:r>
            <a:r>
              <a:rPr lang="vi-VN" sz="1400" b="1"/>
              <a:t>không biết trước kết quả - outcomes</a:t>
            </a:r>
            <a:r>
              <a:rPr lang="vi-VN" sz="1400"/>
              <a:t> của chúng ta ra sao.</a:t>
            </a:r>
            <a:endParaRPr lang="en-US" sz="1400">
              <a:ea typeface="Open Sans Light" panose="020B0306030504020204" pitchFamily="34" charset="0"/>
              <a:cs typeface="Open Sans Light" panose="020B0306030504020204" pitchFamily="34" charset="0"/>
            </a:endParaRPr>
          </a:p>
        </p:txBody>
      </p:sp>
      <p:sp>
        <p:nvSpPr>
          <p:cNvPr id="117" name="TextBox 116">
            <a:extLst>
              <a:ext uri="{FF2B5EF4-FFF2-40B4-BE49-F238E27FC236}">
                <a16:creationId xmlns="" xmlns:a16="http://schemas.microsoft.com/office/drawing/2014/main" id="{B3535A06-30E0-488D-AD9F-AB9D508EAA12}"/>
              </a:ext>
            </a:extLst>
          </p:cNvPr>
          <p:cNvSpPr txBox="1"/>
          <p:nvPr/>
        </p:nvSpPr>
        <p:spPr>
          <a:xfrm>
            <a:off x="5929806" y="1541836"/>
            <a:ext cx="4550248" cy="523220"/>
          </a:xfrm>
          <a:prstGeom prst="rect">
            <a:avLst/>
          </a:prstGeom>
          <a:noFill/>
        </p:spPr>
        <p:txBody>
          <a:bodyPr wrap="square" rtlCol="0">
            <a:spAutoFit/>
          </a:bodyPr>
          <a:lstStyle/>
          <a:p>
            <a:r>
              <a:rPr lang="en-US" sz="2800" err="1" smtClean="0">
                <a:solidFill>
                  <a:schemeClr val="accent1"/>
                </a:solidFill>
                <a:latin typeface="+mj-lt"/>
              </a:rPr>
              <a:t>Khái</a:t>
            </a:r>
            <a:r>
              <a:rPr lang="en-US" sz="2800" smtClean="0">
                <a:solidFill>
                  <a:schemeClr val="accent1"/>
                </a:solidFill>
                <a:latin typeface="+mj-lt"/>
              </a:rPr>
              <a:t> </a:t>
            </a:r>
            <a:r>
              <a:rPr lang="en-US" sz="2800" err="1" smtClean="0">
                <a:solidFill>
                  <a:schemeClr val="accent1"/>
                </a:solidFill>
                <a:latin typeface="+mj-lt"/>
              </a:rPr>
              <a:t>Niệm</a:t>
            </a:r>
            <a:endParaRPr lang="en-US" sz="2800">
              <a:solidFill>
                <a:schemeClr val="accent1"/>
              </a:solidFill>
              <a:latin typeface="+mj-lt"/>
            </a:endParaRPr>
          </a:p>
        </p:txBody>
      </p:sp>
    </p:spTree>
    <p:extLst>
      <p:ext uri="{BB962C8B-B14F-4D97-AF65-F5344CB8AC3E}">
        <p14:creationId xmlns:p14="http://schemas.microsoft.com/office/powerpoint/2010/main" val="205528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14:presetBounceEnd="60000">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14:bounceEnd="60000">
                                          <p:cBhvr additive="base">
                                            <p:cTn id="16" dur="500" fill="hold"/>
                                            <p:tgtEl>
                                              <p:spTgt spid="106"/>
                                            </p:tgtEl>
                                            <p:attrNameLst>
                                              <p:attrName>ppt_x</p:attrName>
                                            </p:attrNameLst>
                                          </p:cBhvr>
                                          <p:tavLst>
                                            <p:tav tm="0">
                                              <p:val>
                                                <p:strVal val="1+#ppt_w/2"/>
                                              </p:val>
                                            </p:tav>
                                            <p:tav tm="100000">
                                              <p:val>
                                                <p:strVal val="#ppt_x"/>
                                              </p:val>
                                            </p:tav>
                                          </p:tavLst>
                                        </p:anim>
                                        <p:anim calcmode="lin" valueType="num" p14:bounceEnd="60000">
                                          <p:cBhvr additive="base">
                                            <p:cTn id="17" dur="500" fill="hold"/>
                                            <p:tgtEl>
                                              <p:spTgt spid="10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60000">
                                      <p:stCondLst>
                                        <p:cond delay="0"/>
                                      </p:stCondLst>
                                      <p:childTnLst>
                                        <p:set>
                                          <p:cBhvr>
                                            <p:cTn id="19" dur="1" fill="hold">
                                              <p:stCondLst>
                                                <p:cond delay="0"/>
                                              </p:stCondLst>
                                            </p:cTn>
                                            <p:tgtEl>
                                              <p:spTgt spid="107"/>
                                            </p:tgtEl>
                                            <p:attrNameLst>
                                              <p:attrName>style.visibility</p:attrName>
                                            </p:attrNameLst>
                                          </p:cBhvr>
                                          <p:to>
                                            <p:strVal val="visible"/>
                                          </p:to>
                                        </p:set>
                                        <p:anim calcmode="lin" valueType="num" p14:bounceEnd="60000">
                                          <p:cBhvr additive="base">
                                            <p:cTn id="20" dur="500" fill="hold"/>
                                            <p:tgtEl>
                                              <p:spTgt spid="107"/>
                                            </p:tgtEl>
                                            <p:attrNameLst>
                                              <p:attrName>ppt_x</p:attrName>
                                            </p:attrNameLst>
                                          </p:cBhvr>
                                          <p:tavLst>
                                            <p:tav tm="0">
                                              <p:val>
                                                <p:strVal val="1+#ppt_w/2"/>
                                              </p:val>
                                            </p:tav>
                                            <p:tav tm="100000">
                                              <p:val>
                                                <p:strVal val="#ppt_x"/>
                                              </p:val>
                                            </p:tav>
                                          </p:tavLst>
                                        </p:anim>
                                        <p:anim calcmode="lin" valueType="num" p14:bounceEnd="60000">
                                          <p:cBhvr additive="base">
                                            <p:cTn id="21" dur="500" fill="hold"/>
                                            <p:tgtEl>
                                              <p:spTgt spid="10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14:presetBounceEnd="60000">
                                      <p:stCondLst>
                                        <p:cond delay="0"/>
                                      </p:stCondLst>
                                      <p:childTnLst>
                                        <p:set>
                                          <p:cBhvr>
                                            <p:cTn id="23" dur="1" fill="hold">
                                              <p:stCondLst>
                                                <p:cond delay="0"/>
                                              </p:stCondLst>
                                            </p:cTn>
                                            <p:tgtEl>
                                              <p:spTgt spid="108"/>
                                            </p:tgtEl>
                                            <p:attrNameLst>
                                              <p:attrName>style.visibility</p:attrName>
                                            </p:attrNameLst>
                                          </p:cBhvr>
                                          <p:to>
                                            <p:strVal val="visible"/>
                                          </p:to>
                                        </p:set>
                                        <p:anim calcmode="lin" valueType="num" p14:bounceEnd="60000">
                                          <p:cBhvr additive="base">
                                            <p:cTn id="24" dur="500" fill="hold"/>
                                            <p:tgtEl>
                                              <p:spTgt spid="108"/>
                                            </p:tgtEl>
                                            <p:attrNameLst>
                                              <p:attrName>ppt_x</p:attrName>
                                            </p:attrNameLst>
                                          </p:cBhvr>
                                          <p:tavLst>
                                            <p:tav tm="0">
                                              <p:val>
                                                <p:strVal val="1+#ppt_w/2"/>
                                              </p:val>
                                            </p:tav>
                                            <p:tav tm="100000">
                                              <p:val>
                                                <p:strVal val="#ppt_x"/>
                                              </p:val>
                                            </p:tav>
                                          </p:tavLst>
                                        </p:anim>
                                        <p:anim calcmode="lin" valueType="num" p14:bounceEnd="60000">
                                          <p:cBhvr additive="base">
                                            <p:cTn id="25" dur="500" fill="hold"/>
                                            <p:tgtEl>
                                              <p:spTgt spid="108"/>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14:presetBounceEnd="60000">
                                      <p:stCondLst>
                                        <p:cond delay="500"/>
                                      </p:stCondLst>
                                      <p:childTnLst>
                                        <p:set>
                                          <p:cBhvr>
                                            <p:cTn id="27" dur="1" fill="hold">
                                              <p:stCondLst>
                                                <p:cond delay="0"/>
                                              </p:stCondLst>
                                            </p:cTn>
                                            <p:tgtEl>
                                              <p:spTgt spid="114"/>
                                            </p:tgtEl>
                                            <p:attrNameLst>
                                              <p:attrName>style.visibility</p:attrName>
                                            </p:attrNameLst>
                                          </p:cBhvr>
                                          <p:to>
                                            <p:strVal val="visible"/>
                                          </p:to>
                                        </p:set>
                                        <p:anim calcmode="lin" valueType="num" p14:bounceEnd="60000">
                                          <p:cBhvr additive="base">
                                            <p:cTn id="28" dur="500" fill="hold"/>
                                            <p:tgtEl>
                                              <p:spTgt spid="114"/>
                                            </p:tgtEl>
                                            <p:attrNameLst>
                                              <p:attrName>ppt_x</p:attrName>
                                            </p:attrNameLst>
                                          </p:cBhvr>
                                          <p:tavLst>
                                            <p:tav tm="0">
                                              <p:val>
                                                <p:strVal val="1+#ppt_w/2"/>
                                              </p:val>
                                            </p:tav>
                                            <p:tav tm="100000">
                                              <p:val>
                                                <p:strVal val="#ppt_x"/>
                                              </p:val>
                                            </p:tav>
                                          </p:tavLst>
                                        </p:anim>
                                        <p:anim calcmode="lin" valueType="num" p14:bounceEnd="60000">
                                          <p:cBhvr additive="base">
                                            <p:cTn id="29" dur="500" fill="hold"/>
                                            <p:tgtEl>
                                              <p:spTgt spid="11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60000">
                                      <p:stCondLst>
                                        <p:cond delay="500"/>
                                      </p:stCondLst>
                                      <p:childTnLst>
                                        <p:set>
                                          <p:cBhvr>
                                            <p:cTn id="31" dur="1" fill="hold">
                                              <p:stCondLst>
                                                <p:cond delay="0"/>
                                              </p:stCondLst>
                                            </p:cTn>
                                            <p:tgtEl>
                                              <p:spTgt spid="115"/>
                                            </p:tgtEl>
                                            <p:attrNameLst>
                                              <p:attrName>style.visibility</p:attrName>
                                            </p:attrNameLst>
                                          </p:cBhvr>
                                          <p:to>
                                            <p:strVal val="visible"/>
                                          </p:to>
                                        </p:set>
                                        <p:anim calcmode="lin" valueType="num" p14:bounceEnd="60000">
                                          <p:cBhvr additive="base">
                                            <p:cTn id="32" dur="500" fill="hold"/>
                                            <p:tgtEl>
                                              <p:spTgt spid="115"/>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115"/>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14:presetBounceEnd="60000">
                                      <p:stCondLst>
                                        <p:cond delay="500"/>
                                      </p:stCondLst>
                                      <p:childTnLst>
                                        <p:set>
                                          <p:cBhvr>
                                            <p:cTn id="35" dur="1" fill="hold">
                                              <p:stCondLst>
                                                <p:cond delay="0"/>
                                              </p:stCondLst>
                                            </p:cTn>
                                            <p:tgtEl>
                                              <p:spTgt spid="116"/>
                                            </p:tgtEl>
                                            <p:attrNameLst>
                                              <p:attrName>style.visibility</p:attrName>
                                            </p:attrNameLst>
                                          </p:cBhvr>
                                          <p:to>
                                            <p:strVal val="visible"/>
                                          </p:to>
                                        </p:set>
                                        <p:anim calcmode="lin" valueType="num" p14:bounceEnd="60000">
                                          <p:cBhvr additive="base">
                                            <p:cTn id="36" dur="500" fill="hold"/>
                                            <p:tgtEl>
                                              <p:spTgt spid="116"/>
                                            </p:tgtEl>
                                            <p:attrNameLst>
                                              <p:attrName>ppt_x</p:attrName>
                                            </p:attrNameLst>
                                          </p:cBhvr>
                                          <p:tavLst>
                                            <p:tav tm="0">
                                              <p:val>
                                                <p:strVal val="1+#ppt_w/2"/>
                                              </p:val>
                                            </p:tav>
                                            <p:tav tm="100000">
                                              <p:val>
                                                <p:strVal val="#ppt_x"/>
                                              </p:val>
                                            </p:tav>
                                          </p:tavLst>
                                        </p:anim>
                                        <p:anim calcmode="lin" valueType="num" p14:bounceEnd="60000">
                                          <p:cBhvr additive="base">
                                            <p:cTn id="3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7" grpId="0"/>
          <p:bldP spid="108" grpId="0"/>
          <p:bldP spid="114" grpId="0"/>
          <p:bldP spid="115" grpId="0"/>
          <p:bldP spid="116" grpId="0"/>
          <p:bldP spid="1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cBhvr additive="base">
                                            <p:cTn id="16" dur="500" fill="hold"/>
                                            <p:tgtEl>
                                              <p:spTgt spid="106"/>
                                            </p:tgtEl>
                                            <p:attrNameLst>
                                              <p:attrName>ppt_x</p:attrName>
                                            </p:attrNameLst>
                                          </p:cBhvr>
                                          <p:tavLst>
                                            <p:tav tm="0">
                                              <p:val>
                                                <p:strVal val="1+#ppt_w/2"/>
                                              </p:val>
                                            </p:tav>
                                            <p:tav tm="100000">
                                              <p:val>
                                                <p:strVal val="#ppt_x"/>
                                              </p:val>
                                            </p:tav>
                                          </p:tavLst>
                                        </p:anim>
                                        <p:anim calcmode="lin" valueType="num">
                                          <p:cBhvr additive="base">
                                            <p:cTn id="17" dur="500" fill="hold"/>
                                            <p:tgtEl>
                                              <p:spTgt spid="10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107"/>
                                            </p:tgtEl>
                                            <p:attrNameLst>
                                              <p:attrName>style.visibility</p:attrName>
                                            </p:attrNameLst>
                                          </p:cBhvr>
                                          <p:to>
                                            <p:strVal val="visible"/>
                                          </p:to>
                                        </p:set>
                                        <p:anim calcmode="lin" valueType="num">
                                          <p:cBhvr additive="base">
                                            <p:cTn id="20" dur="500" fill="hold"/>
                                            <p:tgtEl>
                                              <p:spTgt spid="107"/>
                                            </p:tgtEl>
                                            <p:attrNameLst>
                                              <p:attrName>ppt_x</p:attrName>
                                            </p:attrNameLst>
                                          </p:cBhvr>
                                          <p:tavLst>
                                            <p:tav tm="0">
                                              <p:val>
                                                <p:strVal val="1+#ppt_w/2"/>
                                              </p:val>
                                            </p:tav>
                                            <p:tav tm="100000">
                                              <p:val>
                                                <p:strVal val="#ppt_x"/>
                                              </p:val>
                                            </p:tav>
                                          </p:tavLst>
                                        </p:anim>
                                        <p:anim calcmode="lin" valueType="num">
                                          <p:cBhvr additive="base">
                                            <p:cTn id="21" dur="500" fill="hold"/>
                                            <p:tgtEl>
                                              <p:spTgt spid="10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08"/>
                                            </p:tgtEl>
                                            <p:attrNameLst>
                                              <p:attrName>style.visibility</p:attrName>
                                            </p:attrNameLst>
                                          </p:cBhvr>
                                          <p:to>
                                            <p:strVal val="visible"/>
                                          </p:to>
                                        </p:set>
                                        <p:anim calcmode="lin" valueType="num">
                                          <p:cBhvr additive="base">
                                            <p:cTn id="24" dur="500" fill="hold"/>
                                            <p:tgtEl>
                                              <p:spTgt spid="108"/>
                                            </p:tgtEl>
                                            <p:attrNameLst>
                                              <p:attrName>ppt_x</p:attrName>
                                            </p:attrNameLst>
                                          </p:cBhvr>
                                          <p:tavLst>
                                            <p:tav tm="0">
                                              <p:val>
                                                <p:strVal val="1+#ppt_w/2"/>
                                              </p:val>
                                            </p:tav>
                                            <p:tav tm="100000">
                                              <p:val>
                                                <p:strVal val="#ppt_x"/>
                                              </p:val>
                                            </p:tav>
                                          </p:tavLst>
                                        </p:anim>
                                        <p:anim calcmode="lin" valueType="num">
                                          <p:cBhvr additive="base">
                                            <p:cTn id="25" dur="500" fill="hold"/>
                                            <p:tgtEl>
                                              <p:spTgt spid="108"/>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500"/>
                                      </p:stCondLst>
                                      <p:childTnLst>
                                        <p:set>
                                          <p:cBhvr>
                                            <p:cTn id="27" dur="1" fill="hold">
                                              <p:stCondLst>
                                                <p:cond delay="0"/>
                                              </p:stCondLst>
                                            </p:cTn>
                                            <p:tgtEl>
                                              <p:spTgt spid="114"/>
                                            </p:tgtEl>
                                            <p:attrNameLst>
                                              <p:attrName>style.visibility</p:attrName>
                                            </p:attrNameLst>
                                          </p:cBhvr>
                                          <p:to>
                                            <p:strVal val="visible"/>
                                          </p:to>
                                        </p:set>
                                        <p:anim calcmode="lin" valueType="num">
                                          <p:cBhvr additive="base">
                                            <p:cTn id="28" dur="500" fill="hold"/>
                                            <p:tgtEl>
                                              <p:spTgt spid="114"/>
                                            </p:tgtEl>
                                            <p:attrNameLst>
                                              <p:attrName>ppt_x</p:attrName>
                                            </p:attrNameLst>
                                          </p:cBhvr>
                                          <p:tavLst>
                                            <p:tav tm="0">
                                              <p:val>
                                                <p:strVal val="1+#ppt_w/2"/>
                                              </p:val>
                                            </p:tav>
                                            <p:tav tm="100000">
                                              <p:val>
                                                <p:strVal val="#ppt_x"/>
                                              </p:val>
                                            </p:tav>
                                          </p:tavLst>
                                        </p:anim>
                                        <p:anim calcmode="lin" valueType="num">
                                          <p:cBhvr additive="base">
                                            <p:cTn id="29" dur="500" fill="hold"/>
                                            <p:tgtEl>
                                              <p:spTgt spid="11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500"/>
                                      </p:stCondLst>
                                      <p:childTnLst>
                                        <p:set>
                                          <p:cBhvr>
                                            <p:cTn id="31" dur="1" fill="hold">
                                              <p:stCondLst>
                                                <p:cond delay="0"/>
                                              </p:stCondLst>
                                            </p:cTn>
                                            <p:tgtEl>
                                              <p:spTgt spid="115"/>
                                            </p:tgtEl>
                                            <p:attrNameLst>
                                              <p:attrName>style.visibility</p:attrName>
                                            </p:attrNameLst>
                                          </p:cBhvr>
                                          <p:to>
                                            <p:strVal val="visible"/>
                                          </p:to>
                                        </p:set>
                                        <p:anim calcmode="lin" valueType="num">
                                          <p:cBhvr additive="base">
                                            <p:cTn id="32" dur="500" fill="hold"/>
                                            <p:tgtEl>
                                              <p:spTgt spid="115"/>
                                            </p:tgtEl>
                                            <p:attrNameLst>
                                              <p:attrName>ppt_x</p:attrName>
                                            </p:attrNameLst>
                                          </p:cBhvr>
                                          <p:tavLst>
                                            <p:tav tm="0">
                                              <p:val>
                                                <p:strVal val="1+#ppt_w/2"/>
                                              </p:val>
                                            </p:tav>
                                            <p:tav tm="100000">
                                              <p:val>
                                                <p:strVal val="#ppt_x"/>
                                              </p:val>
                                            </p:tav>
                                          </p:tavLst>
                                        </p:anim>
                                        <p:anim calcmode="lin" valueType="num">
                                          <p:cBhvr additive="base">
                                            <p:cTn id="33" dur="500" fill="hold"/>
                                            <p:tgtEl>
                                              <p:spTgt spid="115"/>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500"/>
                                      </p:stCondLst>
                                      <p:childTnLst>
                                        <p:set>
                                          <p:cBhvr>
                                            <p:cTn id="35" dur="1" fill="hold">
                                              <p:stCondLst>
                                                <p:cond delay="0"/>
                                              </p:stCondLst>
                                            </p:cTn>
                                            <p:tgtEl>
                                              <p:spTgt spid="116"/>
                                            </p:tgtEl>
                                            <p:attrNameLst>
                                              <p:attrName>style.visibility</p:attrName>
                                            </p:attrNameLst>
                                          </p:cBhvr>
                                          <p:to>
                                            <p:strVal val="visible"/>
                                          </p:to>
                                        </p:set>
                                        <p:anim calcmode="lin" valueType="num">
                                          <p:cBhvr additive="base">
                                            <p:cTn id="36" dur="500" fill="hold"/>
                                            <p:tgtEl>
                                              <p:spTgt spid="116"/>
                                            </p:tgtEl>
                                            <p:attrNameLst>
                                              <p:attrName>ppt_x</p:attrName>
                                            </p:attrNameLst>
                                          </p:cBhvr>
                                          <p:tavLst>
                                            <p:tav tm="0">
                                              <p:val>
                                                <p:strVal val="1+#ppt_w/2"/>
                                              </p:val>
                                            </p:tav>
                                            <p:tav tm="100000">
                                              <p:val>
                                                <p:strVal val="#ppt_x"/>
                                              </p:val>
                                            </p:tav>
                                          </p:tavLst>
                                        </p:anim>
                                        <p:anim calcmode="lin" valueType="num">
                                          <p:cBhvr additive="base">
                                            <p:cTn id="3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7" grpId="0"/>
          <p:bldP spid="108" grpId="0"/>
          <p:bldP spid="114" grpId="0"/>
          <p:bldP spid="115" grpId="0"/>
          <p:bldP spid="116" grpId="0"/>
          <p:bldP spid="117"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7637CD24-B44B-4C9E-8F4F-E0E8484F0E05}"/>
              </a:ext>
            </a:extLst>
          </p:cNvPr>
          <p:cNvSpPr/>
          <p:nvPr/>
        </p:nvSpPr>
        <p:spPr>
          <a:xfrm>
            <a:off x="1708314" y="1761111"/>
            <a:ext cx="2408165" cy="2408166"/>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7" name="Rectangle 126">
            <a:extLst>
              <a:ext uri="{FF2B5EF4-FFF2-40B4-BE49-F238E27FC236}">
                <a16:creationId xmlns="" xmlns:a16="http://schemas.microsoft.com/office/drawing/2014/main" id="{93686A59-4CA4-4CF7-AAE5-9BCF16DB7782}"/>
              </a:ext>
            </a:extLst>
          </p:cNvPr>
          <p:cNvSpPr/>
          <p:nvPr/>
        </p:nvSpPr>
        <p:spPr>
          <a:xfrm>
            <a:off x="7136403" y="1761111"/>
            <a:ext cx="2408165" cy="2408166"/>
          </a:xfrm>
          <a:prstGeom prst="rect">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 name="Picture Placeholder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909" r="16909"/>
          <a:stretch>
            <a:fillRect/>
          </a:stretch>
        </p:blipFill>
        <p:spPr>
          <a:xfrm>
            <a:off x="1632825" y="1155959"/>
            <a:ext cx="3189747" cy="3013318"/>
          </a:xfrm>
        </p:spPr>
      </p:pic>
      <p:pic>
        <p:nvPicPr>
          <p:cNvPr id="7" name="Picture Placehold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8636" r="18636"/>
          <a:stretch>
            <a:fillRect/>
          </a:stretch>
        </p:blipFill>
        <p:spPr>
          <a:xfrm>
            <a:off x="6851737" y="1283405"/>
            <a:ext cx="3428555" cy="3036905"/>
          </a:xfrm>
        </p:spPr>
      </p:pic>
      <p:sp>
        <p:nvSpPr>
          <p:cNvPr id="29" name="Text Placeholder 28">
            <a:extLst>
              <a:ext uri="{FF2B5EF4-FFF2-40B4-BE49-F238E27FC236}">
                <a16:creationId xmlns="" xmlns:a16="http://schemas.microsoft.com/office/drawing/2014/main" id="{9D3B666F-A44D-4EA1-B3AC-488629CA20A7}"/>
              </a:ext>
            </a:extLst>
          </p:cNvPr>
          <p:cNvSpPr>
            <a:spLocks noGrp="1"/>
          </p:cNvSpPr>
          <p:nvPr>
            <p:ph type="body" sz="quarter" idx="11"/>
          </p:nvPr>
        </p:nvSpPr>
        <p:spPr>
          <a:xfrm>
            <a:off x="415273" y="772860"/>
            <a:ext cx="11363111" cy="588220"/>
          </a:xfrm>
        </p:spPr>
        <p:txBody>
          <a:bodyPr/>
          <a:lstStyle/>
          <a:p>
            <a:r>
              <a:rPr lang="en-ID" err="1" smtClean="0"/>
              <a:t>Học</a:t>
            </a:r>
            <a:r>
              <a:rPr lang="en-ID" smtClean="0"/>
              <a:t> </a:t>
            </a:r>
            <a:r>
              <a:rPr lang="en-ID" err="1" smtClean="0"/>
              <a:t>Có</a:t>
            </a:r>
            <a:r>
              <a:rPr lang="en-ID" smtClean="0"/>
              <a:t> </a:t>
            </a:r>
            <a:r>
              <a:rPr lang="en-ID" err="1" smtClean="0"/>
              <a:t>Giám</a:t>
            </a:r>
            <a:r>
              <a:rPr lang="en-ID" smtClean="0"/>
              <a:t> </a:t>
            </a:r>
            <a:r>
              <a:rPr lang="en-ID" err="1" smtClean="0"/>
              <a:t>Sát</a:t>
            </a:r>
            <a:endParaRPr lang="en-ID"/>
          </a:p>
        </p:txBody>
      </p:sp>
      <p:sp>
        <p:nvSpPr>
          <p:cNvPr id="28" name="Text Placeholder 27">
            <a:extLst>
              <a:ext uri="{FF2B5EF4-FFF2-40B4-BE49-F238E27FC236}">
                <a16:creationId xmlns="" xmlns:a16="http://schemas.microsoft.com/office/drawing/2014/main" id="{DB49EC7C-3FF2-4661-98F5-83B2D8A96317}"/>
              </a:ext>
            </a:extLst>
          </p:cNvPr>
          <p:cNvSpPr>
            <a:spLocks noGrp="1"/>
          </p:cNvSpPr>
          <p:nvPr>
            <p:ph type="body" sz="quarter" idx="10"/>
          </p:nvPr>
        </p:nvSpPr>
        <p:spPr/>
        <p:txBody>
          <a:bodyPr/>
          <a:lstStyle/>
          <a:p>
            <a:r>
              <a:rPr lang="en-US"/>
              <a:t>Supervised Learning</a:t>
            </a:r>
          </a:p>
        </p:txBody>
      </p:sp>
      <p:sp>
        <p:nvSpPr>
          <p:cNvPr id="115" name="TextBox 114">
            <a:extLst>
              <a:ext uri="{FF2B5EF4-FFF2-40B4-BE49-F238E27FC236}">
                <a16:creationId xmlns="" xmlns:a16="http://schemas.microsoft.com/office/drawing/2014/main" id="{C53821B1-CF53-4744-9C63-BB0AD4C54479}"/>
              </a:ext>
            </a:extLst>
          </p:cNvPr>
          <p:cNvSpPr txBox="1"/>
          <p:nvPr/>
        </p:nvSpPr>
        <p:spPr>
          <a:xfrm>
            <a:off x="2247943" y="4311258"/>
            <a:ext cx="1351652" cy="369332"/>
          </a:xfrm>
          <a:prstGeom prst="rect">
            <a:avLst/>
          </a:prstGeom>
          <a:noFill/>
        </p:spPr>
        <p:txBody>
          <a:bodyPr wrap="none" rtlCol="0">
            <a:spAutoFit/>
          </a:bodyPr>
          <a:lstStyle/>
          <a:p>
            <a:r>
              <a:rPr lang="en-US"/>
              <a:t>Regression</a:t>
            </a:r>
          </a:p>
        </p:txBody>
      </p:sp>
      <p:sp>
        <p:nvSpPr>
          <p:cNvPr id="116" name="TextBox 115">
            <a:extLst>
              <a:ext uri="{FF2B5EF4-FFF2-40B4-BE49-F238E27FC236}">
                <a16:creationId xmlns="" xmlns:a16="http://schemas.microsoft.com/office/drawing/2014/main" id="{9B777364-19BA-4A74-9FE6-00AC967E3568}"/>
              </a:ext>
            </a:extLst>
          </p:cNvPr>
          <p:cNvSpPr txBox="1"/>
          <p:nvPr/>
        </p:nvSpPr>
        <p:spPr>
          <a:xfrm>
            <a:off x="2488394" y="4595220"/>
            <a:ext cx="739305" cy="276999"/>
          </a:xfrm>
          <a:prstGeom prst="rect">
            <a:avLst/>
          </a:prstGeom>
          <a:noFill/>
        </p:spPr>
        <p:txBody>
          <a:bodyPr wrap="none" rtlCol="0">
            <a:spAutoFit/>
          </a:bodyPr>
          <a:lstStyle/>
          <a:p>
            <a:pPr algn="ctr"/>
            <a:r>
              <a:rPr lang="en-US" sz="1200" err="1" smtClean="0">
                <a:solidFill>
                  <a:schemeClr val="accent1"/>
                </a:solidFill>
                <a:ea typeface="Open Sans" panose="020B0606030504020204" pitchFamily="34" charset="0"/>
                <a:cs typeface="Open Sans" panose="020B0606030504020204" pitchFamily="34" charset="0"/>
              </a:rPr>
              <a:t>Hồi</a:t>
            </a:r>
            <a:r>
              <a:rPr lang="en-US" sz="1200" smtClean="0">
                <a:solidFill>
                  <a:schemeClr val="accent1"/>
                </a:solidFill>
                <a:ea typeface="Open Sans" panose="020B0606030504020204" pitchFamily="34" charset="0"/>
                <a:cs typeface="Open Sans" panose="020B0606030504020204" pitchFamily="34" charset="0"/>
              </a:rPr>
              <a:t> </a:t>
            </a:r>
            <a:r>
              <a:rPr lang="en-US" sz="1200" err="1" smtClean="0">
                <a:solidFill>
                  <a:schemeClr val="accent1"/>
                </a:solidFill>
                <a:ea typeface="Open Sans" panose="020B0606030504020204" pitchFamily="34" charset="0"/>
                <a:cs typeface="Open Sans" panose="020B0606030504020204" pitchFamily="34" charset="0"/>
              </a:rPr>
              <a:t>Quy</a:t>
            </a:r>
            <a:endParaRPr lang="id-ID" sz="1200">
              <a:solidFill>
                <a:schemeClr val="accent1"/>
              </a:solidFill>
              <a:ea typeface="Open Sans" panose="020B0606030504020204" pitchFamily="34" charset="0"/>
              <a:cs typeface="Open Sans" panose="020B0606030504020204" pitchFamily="34" charset="0"/>
            </a:endParaRPr>
          </a:p>
        </p:txBody>
      </p:sp>
      <p:sp>
        <p:nvSpPr>
          <p:cNvPr id="117" name="Rectangle 116">
            <a:extLst>
              <a:ext uri="{FF2B5EF4-FFF2-40B4-BE49-F238E27FC236}">
                <a16:creationId xmlns="" xmlns:a16="http://schemas.microsoft.com/office/drawing/2014/main" id="{CD8507FA-F7E0-40E2-B0AF-F494759D45F8}"/>
              </a:ext>
            </a:extLst>
          </p:cNvPr>
          <p:cNvSpPr/>
          <p:nvPr/>
        </p:nvSpPr>
        <p:spPr>
          <a:xfrm>
            <a:off x="1605000" y="4872219"/>
            <a:ext cx="2507633" cy="1061829"/>
          </a:xfrm>
          <a:prstGeom prst="rect">
            <a:avLst/>
          </a:prstGeom>
        </p:spPr>
        <p:txBody>
          <a:bodyPr wrap="square">
            <a:spAutoFit/>
          </a:bodyPr>
          <a:lstStyle/>
          <a:p>
            <a:pPr algn="ctr">
              <a:lnSpc>
                <a:spcPct val="150000"/>
              </a:lnSpc>
              <a:buClr>
                <a:schemeClr val="accent6"/>
              </a:buClr>
            </a:pPr>
            <a:r>
              <a:rPr lang="vi-VN" sz="1400"/>
              <a:t>Tìm một </a:t>
            </a:r>
            <a:r>
              <a:rPr lang="vi-VN" sz="1400" b="1"/>
              <a:t>hàm số phù hợp </a:t>
            </a:r>
            <a:r>
              <a:rPr lang="vi-VN" sz="1400"/>
              <a:t>với training set, từ đó dự đoán output</a:t>
            </a:r>
            <a:endParaRPr lang="en-US" sz="1400">
              <a:ea typeface="Open Sans" panose="020B0606030504020204" pitchFamily="34" charset="0"/>
              <a:cs typeface="Open Sans" panose="020B0606030504020204" pitchFamily="34" charset="0"/>
            </a:endParaRPr>
          </a:p>
        </p:txBody>
      </p:sp>
      <p:sp>
        <p:nvSpPr>
          <p:cNvPr id="118" name="TextBox 117">
            <a:extLst>
              <a:ext uri="{FF2B5EF4-FFF2-40B4-BE49-F238E27FC236}">
                <a16:creationId xmlns="" xmlns:a16="http://schemas.microsoft.com/office/drawing/2014/main" id="{2613BADD-DAD7-4568-B062-36B9DFA4EC90}"/>
              </a:ext>
            </a:extLst>
          </p:cNvPr>
          <p:cNvSpPr txBox="1"/>
          <p:nvPr/>
        </p:nvSpPr>
        <p:spPr>
          <a:xfrm>
            <a:off x="7882392" y="4505181"/>
            <a:ext cx="1608133" cy="369332"/>
          </a:xfrm>
          <a:prstGeom prst="rect">
            <a:avLst/>
          </a:prstGeom>
          <a:noFill/>
        </p:spPr>
        <p:txBody>
          <a:bodyPr wrap="none" rtlCol="0">
            <a:spAutoFit/>
          </a:bodyPr>
          <a:lstStyle/>
          <a:p>
            <a:r>
              <a:rPr lang="en-US"/>
              <a:t>Classification </a:t>
            </a:r>
          </a:p>
        </p:txBody>
      </p:sp>
      <p:sp>
        <p:nvSpPr>
          <p:cNvPr id="119" name="TextBox 118">
            <a:extLst>
              <a:ext uri="{FF2B5EF4-FFF2-40B4-BE49-F238E27FC236}">
                <a16:creationId xmlns="" xmlns:a16="http://schemas.microsoft.com/office/drawing/2014/main" id="{255367F0-B050-499B-9E73-FF5ED67FDC7B}"/>
              </a:ext>
            </a:extLst>
          </p:cNvPr>
          <p:cNvSpPr txBox="1"/>
          <p:nvPr/>
        </p:nvSpPr>
        <p:spPr>
          <a:xfrm>
            <a:off x="8169330" y="4789143"/>
            <a:ext cx="873957" cy="276999"/>
          </a:xfrm>
          <a:prstGeom prst="rect">
            <a:avLst/>
          </a:prstGeom>
          <a:noFill/>
        </p:spPr>
        <p:txBody>
          <a:bodyPr wrap="none" rtlCol="0">
            <a:spAutoFit/>
          </a:bodyPr>
          <a:lstStyle/>
          <a:p>
            <a:pPr algn="ctr"/>
            <a:r>
              <a:rPr lang="en-US" sz="1200" err="1" smtClean="0">
                <a:solidFill>
                  <a:schemeClr val="accent2"/>
                </a:solidFill>
                <a:ea typeface="Open Sans" panose="020B0606030504020204" pitchFamily="34" charset="0"/>
                <a:cs typeface="Open Sans" panose="020B0606030504020204" pitchFamily="34" charset="0"/>
              </a:rPr>
              <a:t>Phân</a:t>
            </a:r>
            <a:r>
              <a:rPr lang="en-US" sz="1200" smtClean="0">
                <a:solidFill>
                  <a:schemeClr val="accent2"/>
                </a:solidFill>
                <a:ea typeface="Open Sans" panose="020B0606030504020204" pitchFamily="34" charset="0"/>
                <a:cs typeface="Open Sans" panose="020B0606030504020204" pitchFamily="34" charset="0"/>
              </a:rPr>
              <a:t> </a:t>
            </a:r>
            <a:r>
              <a:rPr lang="en-US" sz="1200" err="1" smtClean="0">
                <a:solidFill>
                  <a:schemeClr val="accent2"/>
                </a:solidFill>
                <a:ea typeface="Open Sans" panose="020B0606030504020204" pitchFamily="34" charset="0"/>
                <a:cs typeface="Open Sans" panose="020B0606030504020204" pitchFamily="34" charset="0"/>
              </a:rPr>
              <a:t>Loại</a:t>
            </a:r>
            <a:endParaRPr lang="id-ID" sz="1200">
              <a:solidFill>
                <a:schemeClr val="accent2"/>
              </a:solidFill>
              <a:ea typeface="Open Sans" panose="020B0606030504020204" pitchFamily="34" charset="0"/>
              <a:cs typeface="Open Sans" panose="020B0606030504020204" pitchFamily="34" charset="0"/>
            </a:endParaRPr>
          </a:p>
        </p:txBody>
      </p:sp>
      <p:sp>
        <p:nvSpPr>
          <p:cNvPr id="120" name="Rectangle 119">
            <a:extLst>
              <a:ext uri="{FF2B5EF4-FFF2-40B4-BE49-F238E27FC236}">
                <a16:creationId xmlns="" xmlns:a16="http://schemas.microsoft.com/office/drawing/2014/main" id="{84E8BF06-5726-4DF9-9194-BF0879C246FB}"/>
              </a:ext>
            </a:extLst>
          </p:cNvPr>
          <p:cNvSpPr/>
          <p:nvPr/>
        </p:nvSpPr>
        <p:spPr>
          <a:xfrm>
            <a:off x="7353262" y="5066142"/>
            <a:ext cx="2507633" cy="1061829"/>
          </a:xfrm>
          <a:prstGeom prst="rect">
            <a:avLst/>
          </a:prstGeom>
        </p:spPr>
        <p:txBody>
          <a:bodyPr wrap="square">
            <a:spAutoFit/>
          </a:bodyPr>
          <a:lstStyle/>
          <a:p>
            <a:pPr algn="ctr">
              <a:lnSpc>
                <a:spcPct val="150000"/>
              </a:lnSpc>
              <a:buClr>
                <a:schemeClr val="accent6"/>
              </a:buClr>
            </a:pPr>
            <a:r>
              <a:rPr lang="en-US" sz="1400" err="1"/>
              <a:t>Phân</a:t>
            </a:r>
            <a:r>
              <a:rPr lang="en-US" sz="1400"/>
              <a:t> </a:t>
            </a:r>
            <a:r>
              <a:rPr lang="en-US" sz="1400" err="1"/>
              <a:t>loại</a:t>
            </a:r>
            <a:r>
              <a:rPr lang="en-US" sz="1400"/>
              <a:t> input </a:t>
            </a:r>
            <a:r>
              <a:rPr lang="en-US" sz="1400" err="1"/>
              <a:t>dựa</a:t>
            </a:r>
            <a:r>
              <a:rPr lang="en-US" sz="1400"/>
              <a:t> </a:t>
            </a:r>
            <a:r>
              <a:rPr lang="en-US" sz="1400" err="1"/>
              <a:t>vào</a:t>
            </a:r>
            <a:r>
              <a:rPr lang="en-US" sz="1400"/>
              <a:t> 1 </a:t>
            </a:r>
            <a:r>
              <a:rPr lang="en-US" sz="1400" err="1"/>
              <a:t>hàm</a:t>
            </a:r>
            <a:r>
              <a:rPr lang="en-US" sz="1400"/>
              <a:t> </a:t>
            </a:r>
            <a:r>
              <a:rPr lang="en-US" sz="1400" err="1"/>
              <a:t>số</a:t>
            </a:r>
            <a:r>
              <a:rPr lang="en-US" sz="1400"/>
              <a:t> </a:t>
            </a:r>
            <a:r>
              <a:rPr lang="en-US" sz="1400" err="1"/>
              <a:t>phân</a:t>
            </a:r>
            <a:r>
              <a:rPr lang="en-US" sz="1400"/>
              <a:t> </a:t>
            </a:r>
            <a:r>
              <a:rPr lang="en-US" sz="1400" err="1"/>
              <a:t>tách</a:t>
            </a:r>
            <a:r>
              <a:rPr lang="en-US" sz="1400"/>
              <a:t> </a:t>
            </a:r>
            <a:r>
              <a:rPr lang="en-US" sz="1400" err="1"/>
              <a:t>giữa</a:t>
            </a:r>
            <a:r>
              <a:rPr lang="en-US" sz="1400"/>
              <a:t> </a:t>
            </a:r>
            <a:r>
              <a:rPr lang="en-US" sz="1400" err="1"/>
              <a:t>các</a:t>
            </a:r>
            <a:r>
              <a:rPr lang="en-US" sz="1400"/>
              <a:t> </a:t>
            </a:r>
            <a:r>
              <a:rPr lang="en-US" sz="1400" err="1"/>
              <a:t>loại</a:t>
            </a:r>
            <a:endParaRPr lang="en-US" sz="140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464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0000">
                                      <p:stCondLst>
                                        <p:cond delay="0"/>
                                      </p:stCondLst>
                                      <p:childTnLst>
                                        <p:set>
                                          <p:cBhvr>
                                            <p:cTn id="10" dur="1" fill="hold">
                                              <p:stCondLst>
                                                <p:cond delay="0"/>
                                              </p:stCondLst>
                                            </p:cTn>
                                            <p:tgtEl>
                                              <p:spTgt spid="115"/>
                                            </p:tgtEl>
                                            <p:attrNameLst>
                                              <p:attrName>style.visibility</p:attrName>
                                            </p:attrNameLst>
                                          </p:cBhvr>
                                          <p:to>
                                            <p:strVal val="visible"/>
                                          </p:to>
                                        </p:set>
                                        <p:anim calcmode="lin" valueType="num" p14:bounceEnd="60000">
                                          <p:cBhvr additive="base">
                                            <p:cTn id="11" dur="750" fill="hold"/>
                                            <p:tgtEl>
                                              <p:spTgt spid="115"/>
                                            </p:tgtEl>
                                            <p:attrNameLst>
                                              <p:attrName>ppt_x</p:attrName>
                                            </p:attrNameLst>
                                          </p:cBhvr>
                                          <p:tavLst>
                                            <p:tav tm="0">
                                              <p:val>
                                                <p:strVal val="0-#ppt_w/2"/>
                                              </p:val>
                                            </p:tav>
                                            <p:tav tm="100000">
                                              <p:val>
                                                <p:strVal val="#ppt_x"/>
                                              </p:val>
                                            </p:tav>
                                          </p:tavLst>
                                        </p:anim>
                                        <p:anim calcmode="lin" valueType="num" p14:bounceEnd="60000">
                                          <p:cBhvr additive="base">
                                            <p:cTn id="12" dur="750" fill="hold"/>
                                            <p:tgtEl>
                                              <p:spTgt spid="1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60000">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14:bounceEnd="60000">
                                          <p:cBhvr additive="base">
                                            <p:cTn id="15" dur="750" fill="hold"/>
                                            <p:tgtEl>
                                              <p:spTgt spid="116"/>
                                            </p:tgtEl>
                                            <p:attrNameLst>
                                              <p:attrName>ppt_x</p:attrName>
                                            </p:attrNameLst>
                                          </p:cBhvr>
                                          <p:tavLst>
                                            <p:tav tm="0">
                                              <p:val>
                                                <p:strVal val="0-#ppt_w/2"/>
                                              </p:val>
                                            </p:tav>
                                            <p:tav tm="100000">
                                              <p:val>
                                                <p:strVal val="#ppt_x"/>
                                              </p:val>
                                            </p:tav>
                                          </p:tavLst>
                                        </p:anim>
                                        <p:anim calcmode="lin" valueType="num" p14:bounceEnd="60000">
                                          <p:cBhvr additive="base">
                                            <p:cTn id="16" dur="750" fill="hold"/>
                                            <p:tgtEl>
                                              <p:spTgt spid="1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60000">
                                      <p:stCondLst>
                                        <p:cond delay="0"/>
                                      </p:stCondLst>
                                      <p:childTnLst>
                                        <p:set>
                                          <p:cBhvr>
                                            <p:cTn id="18" dur="1" fill="hold">
                                              <p:stCondLst>
                                                <p:cond delay="0"/>
                                              </p:stCondLst>
                                            </p:cTn>
                                            <p:tgtEl>
                                              <p:spTgt spid="117"/>
                                            </p:tgtEl>
                                            <p:attrNameLst>
                                              <p:attrName>style.visibility</p:attrName>
                                            </p:attrNameLst>
                                          </p:cBhvr>
                                          <p:to>
                                            <p:strVal val="visible"/>
                                          </p:to>
                                        </p:set>
                                        <p:anim calcmode="lin" valueType="num" p14:bounceEnd="60000">
                                          <p:cBhvr additive="base">
                                            <p:cTn id="19" dur="750" fill="hold"/>
                                            <p:tgtEl>
                                              <p:spTgt spid="117"/>
                                            </p:tgtEl>
                                            <p:attrNameLst>
                                              <p:attrName>ppt_x</p:attrName>
                                            </p:attrNameLst>
                                          </p:cBhvr>
                                          <p:tavLst>
                                            <p:tav tm="0">
                                              <p:val>
                                                <p:strVal val="0-#ppt_w/2"/>
                                              </p:val>
                                            </p:tav>
                                            <p:tav tm="100000">
                                              <p:val>
                                                <p:strVal val="#ppt_x"/>
                                              </p:val>
                                            </p:tav>
                                          </p:tavLst>
                                        </p:anim>
                                        <p:anim calcmode="lin" valueType="num" p14:bounceEnd="60000">
                                          <p:cBhvr additive="base">
                                            <p:cTn id="20" dur="750" fill="hold"/>
                                            <p:tgtEl>
                                              <p:spTgt spid="117"/>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127"/>
                                            </p:tgtEl>
                                            <p:attrNameLst>
                                              <p:attrName>style.visibility</p:attrName>
                                            </p:attrNameLst>
                                          </p:cBhvr>
                                          <p:to>
                                            <p:strVal val="visible"/>
                                          </p:to>
                                        </p:set>
                                        <p:anim calcmode="lin" valueType="num" p14:bounceEnd="60000">
                                          <p:cBhvr additive="base">
                                            <p:cTn id="23" dur="750" fill="hold"/>
                                            <p:tgtEl>
                                              <p:spTgt spid="127"/>
                                            </p:tgtEl>
                                            <p:attrNameLst>
                                              <p:attrName>ppt_x</p:attrName>
                                            </p:attrNameLst>
                                          </p:cBhvr>
                                          <p:tavLst>
                                            <p:tav tm="0">
                                              <p:val>
                                                <p:strVal val="#ppt_x"/>
                                              </p:val>
                                            </p:tav>
                                            <p:tav tm="100000">
                                              <p:val>
                                                <p:strVal val="#ppt_x"/>
                                              </p:val>
                                            </p:tav>
                                          </p:tavLst>
                                        </p:anim>
                                        <p:anim calcmode="lin" valueType="num" p14:bounceEnd="60000">
                                          <p:cBhvr additive="base">
                                            <p:cTn id="24" dur="750" fill="hold"/>
                                            <p:tgtEl>
                                              <p:spTgt spid="1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60000">
                                      <p:stCondLst>
                                        <p:cond delay="0"/>
                                      </p:stCondLst>
                                      <p:childTnLst>
                                        <p:set>
                                          <p:cBhvr>
                                            <p:cTn id="26" dur="1" fill="hold">
                                              <p:stCondLst>
                                                <p:cond delay="0"/>
                                              </p:stCondLst>
                                            </p:cTn>
                                            <p:tgtEl>
                                              <p:spTgt spid="118"/>
                                            </p:tgtEl>
                                            <p:attrNameLst>
                                              <p:attrName>style.visibility</p:attrName>
                                            </p:attrNameLst>
                                          </p:cBhvr>
                                          <p:to>
                                            <p:strVal val="visible"/>
                                          </p:to>
                                        </p:set>
                                        <p:anim calcmode="lin" valueType="num" p14:bounceEnd="60000">
                                          <p:cBhvr additive="base">
                                            <p:cTn id="27" dur="750" fill="hold"/>
                                            <p:tgtEl>
                                              <p:spTgt spid="118"/>
                                            </p:tgtEl>
                                            <p:attrNameLst>
                                              <p:attrName>ppt_x</p:attrName>
                                            </p:attrNameLst>
                                          </p:cBhvr>
                                          <p:tavLst>
                                            <p:tav tm="0">
                                              <p:val>
                                                <p:strVal val="#ppt_x"/>
                                              </p:val>
                                            </p:tav>
                                            <p:tav tm="100000">
                                              <p:val>
                                                <p:strVal val="#ppt_x"/>
                                              </p:val>
                                            </p:tav>
                                          </p:tavLst>
                                        </p:anim>
                                        <p:anim calcmode="lin" valueType="num" p14:bounceEnd="60000">
                                          <p:cBhvr additive="base">
                                            <p:cTn id="28" dur="750" fill="hold"/>
                                            <p:tgtEl>
                                              <p:spTgt spid="1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0000">
                                      <p:stCondLst>
                                        <p:cond delay="0"/>
                                      </p:stCondLst>
                                      <p:childTnLst>
                                        <p:set>
                                          <p:cBhvr>
                                            <p:cTn id="30" dur="1" fill="hold">
                                              <p:stCondLst>
                                                <p:cond delay="0"/>
                                              </p:stCondLst>
                                            </p:cTn>
                                            <p:tgtEl>
                                              <p:spTgt spid="119"/>
                                            </p:tgtEl>
                                            <p:attrNameLst>
                                              <p:attrName>style.visibility</p:attrName>
                                            </p:attrNameLst>
                                          </p:cBhvr>
                                          <p:to>
                                            <p:strVal val="visible"/>
                                          </p:to>
                                        </p:set>
                                        <p:anim calcmode="lin" valueType="num" p14:bounceEnd="60000">
                                          <p:cBhvr additive="base">
                                            <p:cTn id="31" dur="750" fill="hold"/>
                                            <p:tgtEl>
                                              <p:spTgt spid="119"/>
                                            </p:tgtEl>
                                            <p:attrNameLst>
                                              <p:attrName>ppt_x</p:attrName>
                                            </p:attrNameLst>
                                          </p:cBhvr>
                                          <p:tavLst>
                                            <p:tav tm="0">
                                              <p:val>
                                                <p:strVal val="#ppt_x"/>
                                              </p:val>
                                            </p:tav>
                                            <p:tav tm="100000">
                                              <p:val>
                                                <p:strVal val="#ppt_x"/>
                                              </p:val>
                                            </p:tav>
                                          </p:tavLst>
                                        </p:anim>
                                        <p:anim calcmode="lin" valueType="num" p14:bounceEnd="60000">
                                          <p:cBhvr additive="base">
                                            <p:cTn id="32" dur="750" fill="hold"/>
                                            <p:tgtEl>
                                              <p:spTgt spid="11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60000">
                                      <p:stCondLst>
                                        <p:cond delay="0"/>
                                      </p:stCondLst>
                                      <p:childTnLst>
                                        <p:set>
                                          <p:cBhvr>
                                            <p:cTn id="34" dur="1" fill="hold">
                                              <p:stCondLst>
                                                <p:cond delay="0"/>
                                              </p:stCondLst>
                                            </p:cTn>
                                            <p:tgtEl>
                                              <p:spTgt spid="120"/>
                                            </p:tgtEl>
                                            <p:attrNameLst>
                                              <p:attrName>style.visibility</p:attrName>
                                            </p:attrNameLst>
                                          </p:cBhvr>
                                          <p:to>
                                            <p:strVal val="visible"/>
                                          </p:to>
                                        </p:set>
                                        <p:anim calcmode="lin" valueType="num" p14:bounceEnd="60000">
                                          <p:cBhvr additive="base">
                                            <p:cTn id="35" dur="750" fill="hold"/>
                                            <p:tgtEl>
                                              <p:spTgt spid="120"/>
                                            </p:tgtEl>
                                            <p:attrNameLst>
                                              <p:attrName>ppt_x</p:attrName>
                                            </p:attrNameLst>
                                          </p:cBhvr>
                                          <p:tavLst>
                                            <p:tav tm="0">
                                              <p:val>
                                                <p:strVal val="#ppt_x"/>
                                              </p:val>
                                            </p:tav>
                                            <p:tav tm="100000">
                                              <p:val>
                                                <p:strVal val="#ppt_x"/>
                                              </p:val>
                                            </p:tav>
                                          </p:tavLst>
                                        </p:anim>
                                        <p:anim calcmode="lin" valueType="num" p14:bounceEnd="60000">
                                          <p:cBhvr additive="base">
                                            <p:cTn id="36" dur="75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7" grpId="0" animBg="1"/>
          <p:bldP spid="115" grpId="0"/>
          <p:bldP spid="116" grpId="0"/>
          <p:bldP spid="117" grpId="0"/>
          <p:bldP spid="118" grpId="0"/>
          <p:bldP spid="119" grpId="0"/>
          <p:bldP spid="1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anim calcmode="lin" valueType="num">
                                          <p:cBhvr additive="base">
                                            <p:cTn id="11" dur="750" fill="hold"/>
                                            <p:tgtEl>
                                              <p:spTgt spid="115"/>
                                            </p:tgtEl>
                                            <p:attrNameLst>
                                              <p:attrName>ppt_x</p:attrName>
                                            </p:attrNameLst>
                                          </p:cBhvr>
                                          <p:tavLst>
                                            <p:tav tm="0">
                                              <p:val>
                                                <p:strVal val="0-#ppt_w/2"/>
                                              </p:val>
                                            </p:tav>
                                            <p:tav tm="100000">
                                              <p:val>
                                                <p:strVal val="#ppt_x"/>
                                              </p:val>
                                            </p:tav>
                                          </p:tavLst>
                                        </p:anim>
                                        <p:anim calcmode="lin" valueType="num">
                                          <p:cBhvr additive="base">
                                            <p:cTn id="12" dur="750" fill="hold"/>
                                            <p:tgtEl>
                                              <p:spTgt spid="1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750" fill="hold"/>
                                            <p:tgtEl>
                                              <p:spTgt spid="116"/>
                                            </p:tgtEl>
                                            <p:attrNameLst>
                                              <p:attrName>ppt_x</p:attrName>
                                            </p:attrNameLst>
                                          </p:cBhvr>
                                          <p:tavLst>
                                            <p:tav tm="0">
                                              <p:val>
                                                <p:strVal val="0-#ppt_w/2"/>
                                              </p:val>
                                            </p:tav>
                                            <p:tav tm="100000">
                                              <p:val>
                                                <p:strVal val="#ppt_x"/>
                                              </p:val>
                                            </p:tav>
                                          </p:tavLst>
                                        </p:anim>
                                        <p:anim calcmode="lin" valueType="num">
                                          <p:cBhvr additive="base">
                                            <p:cTn id="16" dur="750" fill="hold"/>
                                            <p:tgtEl>
                                              <p:spTgt spid="1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7"/>
                                            </p:tgtEl>
                                            <p:attrNameLst>
                                              <p:attrName>style.visibility</p:attrName>
                                            </p:attrNameLst>
                                          </p:cBhvr>
                                          <p:to>
                                            <p:strVal val="visible"/>
                                          </p:to>
                                        </p:set>
                                        <p:anim calcmode="lin" valueType="num">
                                          <p:cBhvr additive="base">
                                            <p:cTn id="19" dur="750" fill="hold"/>
                                            <p:tgtEl>
                                              <p:spTgt spid="117"/>
                                            </p:tgtEl>
                                            <p:attrNameLst>
                                              <p:attrName>ppt_x</p:attrName>
                                            </p:attrNameLst>
                                          </p:cBhvr>
                                          <p:tavLst>
                                            <p:tav tm="0">
                                              <p:val>
                                                <p:strVal val="0-#ppt_w/2"/>
                                              </p:val>
                                            </p:tav>
                                            <p:tav tm="100000">
                                              <p:val>
                                                <p:strVal val="#ppt_x"/>
                                              </p:val>
                                            </p:tav>
                                          </p:tavLst>
                                        </p:anim>
                                        <p:anim calcmode="lin" valueType="num">
                                          <p:cBhvr additive="base">
                                            <p:cTn id="20" dur="750" fill="hold"/>
                                            <p:tgtEl>
                                              <p:spTgt spid="117"/>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 calcmode="lin" valueType="num">
                                          <p:cBhvr additive="base">
                                            <p:cTn id="23" dur="750" fill="hold"/>
                                            <p:tgtEl>
                                              <p:spTgt spid="127"/>
                                            </p:tgtEl>
                                            <p:attrNameLst>
                                              <p:attrName>ppt_x</p:attrName>
                                            </p:attrNameLst>
                                          </p:cBhvr>
                                          <p:tavLst>
                                            <p:tav tm="0">
                                              <p:val>
                                                <p:strVal val="#ppt_x"/>
                                              </p:val>
                                            </p:tav>
                                            <p:tav tm="100000">
                                              <p:val>
                                                <p:strVal val="#ppt_x"/>
                                              </p:val>
                                            </p:tav>
                                          </p:tavLst>
                                        </p:anim>
                                        <p:anim calcmode="lin" valueType="num">
                                          <p:cBhvr additive="base">
                                            <p:cTn id="24" dur="750" fill="hold"/>
                                            <p:tgtEl>
                                              <p:spTgt spid="1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anim calcmode="lin" valueType="num">
                                          <p:cBhvr additive="base">
                                            <p:cTn id="27" dur="750" fill="hold"/>
                                            <p:tgtEl>
                                              <p:spTgt spid="118"/>
                                            </p:tgtEl>
                                            <p:attrNameLst>
                                              <p:attrName>ppt_x</p:attrName>
                                            </p:attrNameLst>
                                          </p:cBhvr>
                                          <p:tavLst>
                                            <p:tav tm="0">
                                              <p:val>
                                                <p:strVal val="#ppt_x"/>
                                              </p:val>
                                            </p:tav>
                                            <p:tav tm="100000">
                                              <p:val>
                                                <p:strVal val="#ppt_x"/>
                                              </p:val>
                                            </p:tav>
                                          </p:tavLst>
                                        </p:anim>
                                        <p:anim calcmode="lin" valueType="num">
                                          <p:cBhvr additive="base">
                                            <p:cTn id="28" dur="750" fill="hold"/>
                                            <p:tgtEl>
                                              <p:spTgt spid="1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anim calcmode="lin" valueType="num">
                                          <p:cBhvr additive="base">
                                            <p:cTn id="31" dur="750" fill="hold"/>
                                            <p:tgtEl>
                                              <p:spTgt spid="119"/>
                                            </p:tgtEl>
                                            <p:attrNameLst>
                                              <p:attrName>ppt_x</p:attrName>
                                            </p:attrNameLst>
                                          </p:cBhvr>
                                          <p:tavLst>
                                            <p:tav tm="0">
                                              <p:val>
                                                <p:strVal val="#ppt_x"/>
                                              </p:val>
                                            </p:tav>
                                            <p:tav tm="100000">
                                              <p:val>
                                                <p:strVal val="#ppt_x"/>
                                              </p:val>
                                            </p:tav>
                                          </p:tavLst>
                                        </p:anim>
                                        <p:anim calcmode="lin" valueType="num">
                                          <p:cBhvr additive="base">
                                            <p:cTn id="32" dur="750" fill="hold"/>
                                            <p:tgtEl>
                                              <p:spTgt spid="11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0"/>
                                            </p:tgtEl>
                                            <p:attrNameLst>
                                              <p:attrName>style.visibility</p:attrName>
                                            </p:attrNameLst>
                                          </p:cBhvr>
                                          <p:to>
                                            <p:strVal val="visible"/>
                                          </p:to>
                                        </p:set>
                                        <p:anim calcmode="lin" valueType="num">
                                          <p:cBhvr additive="base">
                                            <p:cTn id="35" dur="750" fill="hold"/>
                                            <p:tgtEl>
                                              <p:spTgt spid="120"/>
                                            </p:tgtEl>
                                            <p:attrNameLst>
                                              <p:attrName>ppt_x</p:attrName>
                                            </p:attrNameLst>
                                          </p:cBhvr>
                                          <p:tavLst>
                                            <p:tav tm="0">
                                              <p:val>
                                                <p:strVal val="#ppt_x"/>
                                              </p:val>
                                            </p:tav>
                                            <p:tav tm="100000">
                                              <p:val>
                                                <p:strVal val="#ppt_x"/>
                                              </p:val>
                                            </p:tav>
                                          </p:tavLst>
                                        </p:anim>
                                        <p:anim calcmode="lin" valueType="num">
                                          <p:cBhvr additive="base">
                                            <p:cTn id="36" dur="75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7" grpId="0" animBg="1"/>
          <p:bldP spid="115" grpId="0"/>
          <p:bldP spid="116" grpId="0"/>
          <p:bldP spid="117" grpId="0"/>
          <p:bldP spid="118" grpId="0"/>
          <p:bldP spid="119" grpId="0"/>
          <p:bldP spid="120"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7637CD24-B44B-4C9E-8F4F-E0E8484F0E05}"/>
              </a:ext>
            </a:extLst>
          </p:cNvPr>
          <p:cNvSpPr/>
          <p:nvPr/>
        </p:nvSpPr>
        <p:spPr>
          <a:xfrm>
            <a:off x="1708314" y="1761111"/>
            <a:ext cx="2408165" cy="2408166"/>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7" name="Rectangle 126">
            <a:extLst>
              <a:ext uri="{FF2B5EF4-FFF2-40B4-BE49-F238E27FC236}">
                <a16:creationId xmlns="" xmlns:a16="http://schemas.microsoft.com/office/drawing/2014/main" id="{93686A59-4CA4-4CF7-AAE5-9BCF16DB7782}"/>
              </a:ext>
            </a:extLst>
          </p:cNvPr>
          <p:cNvSpPr/>
          <p:nvPr/>
        </p:nvSpPr>
        <p:spPr>
          <a:xfrm>
            <a:off x="7136403" y="1761111"/>
            <a:ext cx="2408165" cy="2408166"/>
          </a:xfrm>
          <a:prstGeom prst="rect">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Text Placeholder 28">
            <a:extLst>
              <a:ext uri="{FF2B5EF4-FFF2-40B4-BE49-F238E27FC236}">
                <a16:creationId xmlns="" xmlns:a16="http://schemas.microsoft.com/office/drawing/2014/main" id="{9D3B666F-A44D-4EA1-B3AC-488629CA20A7}"/>
              </a:ext>
            </a:extLst>
          </p:cNvPr>
          <p:cNvSpPr>
            <a:spLocks noGrp="1"/>
          </p:cNvSpPr>
          <p:nvPr>
            <p:ph type="body" sz="quarter" idx="11"/>
          </p:nvPr>
        </p:nvSpPr>
        <p:spPr>
          <a:xfrm>
            <a:off x="415273" y="772860"/>
            <a:ext cx="11363111" cy="588220"/>
          </a:xfrm>
        </p:spPr>
        <p:txBody>
          <a:bodyPr/>
          <a:lstStyle/>
          <a:p>
            <a:r>
              <a:rPr lang="en-ID" err="1" smtClean="0"/>
              <a:t>Học</a:t>
            </a:r>
            <a:r>
              <a:rPr lang="en-ID" smtClean="0"/>
              <a:t> </a:t>
            </a:r>
            <a:r>
              <a:rPr lang="en-ID" err="1" smtClean="0"/>
              <a:t>KhôngGiám</a:t>
            </a:r>
            <a:r>
              <a:rPr lang="en-ID" smtClean="0"/>
              <a:t> </a:t>
            </a:r>
            <a:r>
              <a:rPr lang="en-ID" err="1" smtClean="0"/>
              <a:t>Sát</a:t>
            </a:r>
            <a:endParaRPr lang="en-ID"/>
          </a:p>
        </p:txBody>
      </p:sp>
      <p:sp>
        <p:nvSpPr>
          <p:cNvPr id="28" name="Text Placeholder 27">
            <a:extLst>
              <a:ext uri="{FF2B5EF4-FFF2-40B4-BE49-F238E27FC236}">
                <a16:creationId xmlns="" xmlns:a16="http://schemas.microsoft.com/office/drawing/2014/main" id="{DB49EC7C-3FF2-4661-98F5-83B2D8A96317}"/>
              </a:ext>
            </a:extLst>
          </p:cNvPr>
          <p:cNvSpPr>
            <a:spLocks noGrp="1"/>
          </p:cNvSpPr>
          <p:nvPr>
            <p:ph type="body" sz="quarter" idx="10"/>
          </p:nvPr>
        </p:nvSpPr>
        <p:spPr/>
        <p:txBody>
          <a:bodyPr/>
          <a:lstStyle/>
          <a:p>
            <a:r>
              <a:rPr lang="en-US"/>
              <a:t>Unsupervised Learning</a:t>
            </a:r>
          </a:p>
        </p:txBody>
      </p:sp>
      <p:sp>
        <p:nvSpPr>
          <p:cNvPr id="115" name="TextBox 114">
            <a:extLst>
              <a:ext uri="{FF2B5EF4-FFF2-40B4-BE49-F238E27FC236}">
                <a16:creationId xmlns="" xmlns:a16="http://schemas.microsoft.com/office/drawing/2014/main" id="{C53821B1-CF53-4744-9C63-BB0AD4C54479}"/>
              </a:ext>
            </a:extLst>
          </p:cNvPr>
          <p:cNvSpPr txBox="1"/>
          <p:nvPr/>
        </p:nvSpPr>
        <p:spPr>
          <a:xfrm>
            <a:off x="2247943" y="4311258"/>
            <a:ext cx="1287532" cy="646331"/>
          </a:xfrm>
          <a:prstGeom prst="rect">
            <a:avLst/>
          </a:prstGeom>
          <a:noFill/>
        </p:spPr>
        <p:txBody>
          <a:bodyPr wrap="none" rtlCol="0">
            <a:spAutoFit/>
          </a:bodyPr>
          <a:lstStyle/>
          <a:p>
            <a:r>
              <a:rPr lang="en-US"/>
              <a:t>Clustering </a:t>
            </a:r>
          </a:p>
          <a:p>
            <a:endParaRPr lang="en-US"/>
          </a:p>
        </p:txBody>
      </p:sp>
      <p:sp>
        <p:nvSpPr>
          <p:cNvPr id="116" name="TextBox 115">
            <a:extLst>
              <a:ext uri="{FF2B5EF4-FFF2-40B4-BE49-F238E27FC236}">
                <a16:creationId xmlns="" xmlns:a16="http://schemas.microsoft.com/office/drawing/2014/main" id="{9B777364-19BA-4A74-9FE6-00AC967E3568}"/>
              </a:ext>
            </a:extLst>
          </p:cNvPr>
          <p:cNvSpPr txBox="1"/>
          <p:nvPr/>
        </p:nvSpPr>
        <p:spPr>
          <a:xfrm>
            <a:off x="2360956" y="4595220"/>
            <a:ext cx="994183" cy="276999"/>
          </a:xfrm>
          <a:prstGeom prst="rect">
            <a:avLst/>
          </a:prstGeom>
          <a:noFill/>
        </p:spPr>
        <p:txBody>
          <a:bodyPr wrap="none" rtlCol="0">
            <a:spAutoFit/>
          </a:bodyPr>
          <a:lstStyle/>
          <a:p>
            <a:pPr algn="ctr"/>
            <a:r>
              <a:rPr lang="en-US" sz="1200" err="1" smtClean="0">
                <a:solidFill>
                  <a:schemeClr val="accent1"/>
                </a:solidFill>
                <a:ea typeface="Open Sans" panose="020B0606030504020204" pitchFamily="34" charset="0"/>
                <a:cs typeface="Open Sans" panose="020B0606030504020204" pitchFamily="34" charset="0"/>
              </a:rPr>
              <a:t>Phân</a:t>
            </a:r>
            <a:r>
              <a:rPr lang="en-US" sz="1200" smtClean="0">
                <a:solidFill>
                  <a:schemeClr val="accent1"/>
                </a:solidFill>
                <a:ea typeface="Open Sans" panose="020B0606030504020204" pitchFamily="34" charset="0"/>
                <a:cs typeface="Open Sans" panose="020B0606030504020204" pitchFamily="34" charset="0"/>
              </a:rPr>
              <a:t> </a:t>
            </a:r>
            <a:r>
              <a:rPr lang="en-US" sz="1200" err="1" smtClean="0">
                <a:solidFill>
                  <a:schemeClr val="accent1"/>
                </a:solidFill>
                <a:ea typeface="Open Sans" panose="020B0606030504020204" pitchFamily="34" charset="0"/>
                <a:cs typeface="Open Sans" panose="020B0606030504020204" pitchFamily="34" charset="0"/>
              </a:rPr>
              <a:t>Nhóm</a:t>
            </a:r>
            <a:endParaRPr lang="id-ID" sz="1200">
              <a:solidFill>
                <a:schemeClr val="accent1"/>
              </a:solidFill>
              <a:ea typeface="Open Sans" panose="020B0606030504020204" pitchFamily="34" charset="0"/>
              <a:cs typeface="Open Sans" panose="020B0606030504020204" pitchFamily="34" charset="0"/>
            </a:endParaRPr>
          </a:p>
        </p:txBody>
      </p:sp>
      <p:sp>
        <p:nvSpPr>
          <p:cNvPr id="117" name="Rectangle 116">
            <a:extLst>
              <a:ext uri="{FF2B5EF4-FFF2-40B4-BE49-F238E27FC236}">
                <a16:creationId xmlns="" xmlns:a16="http://schemas.microsoft.com/office/drawing/2014/main" id="{CD8507FA-F7E0-40E2-B0AF-F494759D45F8}"/>
              </a:ext>
            </a:extLst>
          </p:cNvPr>
          <p:cNvSpPr/>
          <p:nvPr/>
        </p:nvSpPr>
        <p:spPr>
          <a:xfrm>
            <a:off x="1605000" y="4872219"/>
            <a:ext cx="2507633" cy="1021883"/>
          </a:xfrm>
          <a:prstGeom prst="rect">
            <a:avLst/>
          </a:prstGeom>
        </p:spPr>
        <p:txBody>
          <a:bodyPr wrap="square">
            <a:spAutoFit/>
          </a:bodyPr>
          <a:lstStyle/>
          <a:p>
            <a:pPr algn="ctr">
              <a:lnSpc>
                <a:spcPct val="150000"/>
              </a:lnSpc>
              <a:buClr>
                <a:schemeClr val="accent6"/>
              </a:buClr>
            </a:pPr>
            <a:r>
              <a:rPr lang="vi-VN" sz="1400"/>
              <a:t>Tìm các điểm chung trong các input và phân nhóm các input theo điểm chung đó</a:t>
            </a:r>
            <a:endParaRPr lang="en-US" sz="1400">
              <a:ea typeface="Open Sans" panose="020B0606030504020204" pitchFamily="34" charset="0"/>
              <a:cs typeface="Open Sans" panose="020B0606030504020204" pitchFamily="34" charset="0"/>
            </a:endParaRPr>
          </a:p>
        </p:txBody>
      </p:sp>
      <p:sp>
        <p:nvSpPr>
          <p:cNvPr id="118" name="TextBox 117">
            <a:extLst>
              <a:ext uri="{FF2B5EF4-FFF2-40B4-BE49-F238E27FC236}">
                <a16:creationId xmlns="" xmlns:a16="http://schemas.microsoft.com/office/drawing/2014/main" id="{2613BADD-DAD7-4568-B062-36B9DFA4EC90}"/>
              </a:ext>
            </a:extLst>
          </p:cNvPr>
          <p:cNvSpPr txBox="1"/>
          <p:nvPr/>
        </p:nvSpPr>
        <p:spPr>
          <a:xfrm>
            <a:off x="7703456" y="4470638"/>
            <a:ext cx="1851789" cy="369332"/>
          </a:xfrm>
          <a:prstGeom prst="rect">
            <a:avLst/>
          </a:prstGeom>
          <a:noFill/>
        </p:spPr>
        <p:txBody>
          <a:bodyPr wrap="none" rtlCol="0">
            <a:spAutoFit/>
          </a:bodyPr>
          <a:lstStyle/>
          <a:p>
            <a:r>
              <a:rPr lang="en-US"/>
              <a:t>Non-Clustering  </a:t>
            </a:r>
          </a:p>
        </p:txBody>
      </p:sp>
      <p:sp>
        <p:nvSpPr>
          <p:cNvPr id="119" name="TextBox 118">
            <a:extLst>
              <a:ext uri="{FF2B5EF4-FFF2-40B4-BE49-F238E27FC236}">
                <a16:creationId xmlns="" xmlns:a16="http://schemas.microsoft.com/office/drawing/2014/main" id="{255367F0-B050-499B-9E73-FF5ED67FDC7B}"/>
              </a:ext>
            </a:extLst>
          </p:cNvPr>
          <p:cNvSpPr txBox="1"/>
          <p:nvPr/>
        </p:nvSpPr>
        <p:spPr>
          <a:xfrm>
            <a:off x="7866365" y="4789143"/>
            <a:ext cx="1479892" cy="276999"/>
          </a:xfrm>
          <a:prstGeom prst="rect">
            <a:avLst/>
          </a:prstGeom>
          <a:noFill/>
        </p:spPr>
        <p:txBody>
          <a:bodyPr wrap="none" rtlCol="0">
            <a:spAutoFit/>
          </a:bodyPr>
          <a:lstStyle/>
          <a:p>
            <a:pPr algn="ctr"/>
            <a:r>
              <a:rPr lang="en-US" sz="1200" err="1" smtClean="0">
                <a:solidFill>
                  <a:schemeClr val="accent2"/>
                </a:solidFill>
                <a:ea typeface="Open Sans" panose="020B0606030504020204" pitchFamily="34" charset="0"/>
                <a:cs typeface="Open Sans" panose="020B0606030504020204" pitchFamily="34" charset="0"/>
              </a:rPr>
              <a:t>Không</a:t>
            </a:r>
            <a:r>
              <a:rPr lang="en-US" sz="1200" smtClean="0">
                <a:solidFill>
                  <a:schemeClr val="accent2"/>
                </a:solidFill>
                <a:ea typeface="Open Sans" panose="020B0606030504020204" pitchFamily="34" charset="0"/>
                <a:cs typeface="Open Sans" panose="020B0606030504020204" pitchFamily="34" charset="0"/>
              </a:rPr>
              <a:t> </a:t>
            </a:r>
            <a:r>
              <a:rPr lang="en-US" sz="1200" err="1" smtClean="0">
                <a:solidFill>
                  <a:schemeClr val="accent2"/>
                </a:solidFill>
                <a:ea typeface="Open Sans" panose="020B0606030504020204" pitchFamily="34" charset="0"/>
                <a:cs typeface="Open Sans" panose="020B0606030504020204" pitchFamily="34" charset="0"/>
              </a:rPr>
              <a:t>Phân</a:t>
            </a:r>
            <a:r>
              <a:rPr lang="en-US" sz="1200" smtClean="0">
                <a:solidFill>
                  <a:schemeClr val="accent2"/>
                </a:solidFill>
                <a:ea typeface="Open Sans" panose="020B0606030504020204" pitchFamily="34" charset="0"/>
                <a:cs typeface="Open Sans" panose="020B0606030504020204" pitchFamily="34" charset="0"/>
              </a:rPr>
              <a:t> </a:t>
            </a:r>
            <a:r>
              <a:rPr lang="en-US" sz="1200" err="1" smtClean="0">
                <a:solidFill>
                  <a:schemeClr val="accent2"/>
                </a:solidFill>
                <a:ea typeface="Open Sans" panose="020B0606030504020204" pitchFamily="34" charset="0"/>
                <a:cs typeface="Open Sans" panose="020B0606030504020204" pitchFamily="34" charset="0"/>
              </a:rPr>
              <a:t>Nhóm</a:t>
            </a:r>
            <a:endParaRPr lang="id-ID" sz="1200">
              <a:solidFill>
                <a:schemeClr val="accent2"/>
              </a:solidFill>
              <a:ea typeface="Open Sans" panose="020B0606030504020204" pitchFamily="34" charset="0"/>
              <a:cs typeface="Open Sans" panose="020B0606030504020204" pitchFamily="34" charset="0"/>
            </a:endParaRPr>
          </a:p>
        </p:txBody>
      </p:sp>
      <p:sp>
        <p:nvSpPr>
          <p:cNvPr id="120" name="Rectangle 119">
            <a:extLst>
              <a:ext uri="{FF2B5EF4-FFF2-40B4-BE49-F238E27FC236}">
                <a16:creationId xmlns="" xmlns:a16="http://schemas.microsoft.com/office/drawing/2014/main" id="{84E8BF06-5726-4DF9-9194-BF0879C246FB}"/>
              </a:ext>
            </a:extLst>
          </p:cNvPr>
          <p:cNvSpPr/>
          <p:nvPr/>
        </p:nvSpPr>
        <p:spPr>
          <a:xfrm>
            <a:off x="7353262" y="5066142"/>
            <a:ext cx="2507633" cy="698717"/>
          </a:xfrm>
          <a:prstGeom prst="rect">
            <a:avLst/>
          </a:prstGeom>
        </p:spPr>
        <p:txBody>
          <a:bodyPr wrap="square">
            <a:spAutoFit/>
          </a:bodyPr>
          <a:lstStyle/>
          <a:p>
            <a:pPr algn="ctr">
              <a:lnSpc>
                <a:spcPct val="150000"/>
              </a:lnSpc>
              <a:buClr>
                <a:schemeClr val="accent6"/>
              </a:buClr>
            </a:pPr>
            <a:r>
              <a:rPr lang="vi-VN" sz="1400"/>
              <a:t>Tìm ra quy luật trong chaos – hỗn độn</a:t>
            </a:r>
            <a:endParaRPr lang="en-US" sz="1400">
              <a:ea typeface="Open Sans" panose="020B0606030504020204" pitchFamily="34" charset="0"/>
              <a:cs typeface="Open Sans" panose="020B0606030504020204" pitchFamily="34" charset="0"/>
            </a:endParaRPr>
          </a:p>
        </p:txBody>
      </p:sp>
      <p:pic>
        <p:nvPicPr>
          <p:cNvPr id="4" name="Picture Placeholder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568" r="11568"/>
          <a:stretch>
            <a:fillRect/>
          </a:stretch>
        </p:blipFill>
        <p:spPr>
          <a:xfrm>
            <a:off x="1437280" y="1371802"/>
            <a:ext cx="3099966" cy="2939455"/>
          </a:xfrm>
        </p:spPr>
      </p:pic>
      <p:pic>
        <p:nvPicPr>
          <p:cNvPr id="8" name="Picture Placeholder 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385" b="3385"/>
          <a:stretch>
            <a:fillRect/>
          </a:stretch>
        </p:blipFill>
        <p:spPr>
          <a:xfrm>
            <a:off x="7146925" y="1760538"/>
            <a:ext cx="2408238" cy="2408237"/>
          </a:xfrm>
        </p:spPr>
      </p:pic>
    </p:spTree>
    <p:extLst>
      <p:ext uri="{BB962C8B-B14F-4D97-AF65-F5344CB8AC3E}">
        <p14:creationId xmlns:p14="http://schemas.microsoft.com/office/powerpoint/2010/main" val="359821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0000">
                                      <p:stCondLst>
                                        <p:cond delay="0"/>
                                      </p:stCondLst>
                                      <p:childTnLst>
                                        <p:set>
                                          <p:cBhvr>
                                            <p:cTn id="10" dur="1" fill="hold">
                                              <p:stCondLst>
                                                <p:cond delay="0"/>
                                              </p:stCondLst>
                                            </p:cTn>
                                            <p:tgtEl>
                                              <p:spTgt spid="115"/>
                                            </p:tgtEl>
                                            <p:attrNameLst>
                                              <p:attrName>style.visibility</p:attrName>
                                            </p:attrNameLst>
                                          </p:cBhvr>
                                          <p:to>
                                            <p:strVal val="visible"/>
                                          </p:to>
                                        </p:set>
                                        <p:anim calcmode="lin" valueType="num" p14:bounceEnd="60000">
                                          <p:cBhvr additive="base">
                                            <p:cTn id="11" dur="750" fill="hold"/>
                                            <p:tgtEl>
                                              <p:spTgt spid="115"/>
                                            </p:tgtEl>
                                            <p:attrNameLst>
                                              <p:attrName>ppt_x</p:attrName>
                                            </p:attrNameLst>
                                          </p:cBhvr>
                                          <p:tavLst>
                                            <p:tav tm="0">
                                              <p:val>
                                                <p:strVal val="0-#ppt_w/2"/>
                                              </p:val>
                                            </p:tav>
                                            <p:tav tm="100000">
                                              <p:val>
                                                <p:strVal val="#ppt_x"/>
                                              </p:val>
                                            </p:tav>
                                          </p:tavLst>
                                        </p:anim>
                                        <p:anim calcmode="lin" valueType="num" p14:bounceEnd="60000">
                                          <p:cBhvr additive="base">
                                            <p:cTn id="12" dur="750" fill="hold"/>
                                            <p:tgtEl>
                                              <p:spTgt spid="1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60000">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14:bounceEnd="60000">
                                          <p:cBhvr additive="base">
                                            <p:cTn id="15" dur="750" fill="hold"/>
                                            <p:tgtEl>
                                              <p:spTgt spid="116"/>
                                            </p:tgtEl>
                                            <p:attrNameLst>
                                              <p:attrName>ppt_x</p:attrName>
                                            </p:attrNameLst>
                                          </p:cBhvr>
                                          <p:tavLst>
                                            <p:tav tm="0">
                                              <p:val>
                                                <p:strVal val="0-#ppt_w/2"/>
                                              </p:val>
                                            </p:tav>
                                            <p:tav tm="100000">
                                              <p:val>
                                                <p:strVal val="#ppt_x"/>
                                              </p:val>
                                            </p:tav>
                                          </p:tavLst>
                                        </p:anim>
                                        <p:anim calcmode="lin" valueType="num" p14:bounceEnd="60000">
                                          <p:cBhvr additive="base">
                                            <p:cTn id="16" dur="750" fill="hold"/>
                                            <p:tgtEl>
                                              <p:spTgt spid="1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60000">
                                      <p:stCondLst>
                                        <p:cond delay="0"/>
                                      </p:stCondLst>
                                      <p:childTnLst>
                                        <p:set>
                                          <p:cBhvr>
                                            <p:cTn id="18" dur="1" fill="hold">
                                              <p:stCondLst>
                                                <p:cond delay="0"/>
                                              </p:stCondLst>
                                            </p:cTn>
                                            <p:tgtEl>
                                              <p:spTgt spid="117"/>
                                            </p:tgtEl>
                                            <p:attrNameLst>
                                              <p:attrName>style.visibility</p:attrName>
                                            </p:attrNameLst>
                                          </p:cBhvr>
                                          <p:to>
                                            <p:strVal val="visible"/>
                                          </p:to>
                                        </p:set>
                                        <p:anim calcmode="lin" valueType="num" p14:bounceEnd="60000">
                                          <p:cBhvr additive="base">
                                            <p:cTn id="19" dur="750" fill="hold"/>
                                            <p:tgtEl>
                                              <p:spTgt spid="117"/>
                                            </p:tgtEl>
                                            <p:attrNameLst>
                                              <p:attrName>ppt_x</p:attrName>
                                            </p:attrNameLst>
                                          </p:cBhvr>
                                          <p:tavLst>
                                            <p:tav tm="0">
                                              <p:val>
                                                <p:strVal val="0-#ppt_w/2"/>
                                              </p:val>
                                            </p:tav>
                                            <p:tav tm="100000">
                                              <p:val>
                                                <p:strVal val="#ppt_x"/>
                                              </p:val>
                                            </p:tav>
                                          </p:tavLst>
                                        </p:anim>
                                        <p:anim calcmode="lin" valueType="num" p14:bounceEnd="60000">
                                          <p:cBhvr additive="base">
                                            <p:cTn id="20" dur="750" fill="hold"/>
                                            <p:tgtEl>
                                              <p:spTgt spid="117"/>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127"/>
                                            </p:tgtEl>
                                            <p:attrNameLst>
                                              <p:attrName>style.visibility</p:attrName>
                                            </p:attrNameLst>
                                          </p:cBhvr>
                                          <p:to>
                                            <p:strVal val="visible"/>
                                          </p:to>
                                        </p:set>
                                        <p:anim calcmode="lin" valueType="num" p14:bounceEnd="60000">
                                          <p:cBhvr additive="base">
                                            <p:cTn id="23" dur="750" fill="hold"/>
                                            <p:tgtEl>
                                              <p:spTgt spid="127"/>
                                            </p:tgtEl>
                                            <p:attrNameLst>
                                              <p:attrName>ppt_x</p:attrName>
                                            </p:attrNameLst>
                                          </p:cBhvr>
                                          <p:tavLst>
                                            <p:tav tm="0">
                                              <p:val>
                                                <p:strVal val="#ppt_x"/>
                                              </p:val>
                                            </p:tav>
                                            <p:tav tm="100000">
                                              <p:val>
                                                <p:strVal val="#ppt_x"/>
                                              </p:val>
                                            </p:tav>
                                          </p:tavLst>
                                        </p:anim>
                                        <p:anim calcmode="lin" valueType="num" p14:bounceEnd="60000">
                                          <p:cBhvr additive="base">
                                            <p:cTn id="24" dur="750" fill="hold"/>
                                            <p:tgtEl>
                                              <p:spTgt spid="1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60000">
                                      <p:stCondLst>
                                        <p:cond delay="0"/>
                                      </p:stCondLst>
                                      <p:childTnLst>
                                        <p:set>
                                          <p:cBhvr>
                                            <p:cTn id="26" dur="1" fill="hold">
                                              <p:stCondLst>
                                                <p:cond delay="0"/>
                                              </p:stCondLst>
                                            </p:cTn>
                                            <p:tgtEl>
                                              <p:spTgt spid="118"/>
                                            </p:tgtEl>
                                            <p:attrNameLst>
                                              <p:attrName>style.visibility</p:attrName>
                                            </p:attrNameLst>
                                          </p:cBhvr>
                                          <p:to>
                                            <p:strVal val="visible"/>
                                          </p:to>
                                        </p:set>
                                        <p:anim calcmode="lin" valueType="num" p14:bounceEnd="60000">
                                          <p:cBhvr additive="base">
                                            <p:cTn id="27" dur="750" fill="hold"/>
                                            <p:tgtEl>
                                              <p:spTgt spid="118"/>
                                            </p:tgtEl>
                                            <p:attrNameLst>
                                              <p:attrName>ppt_x</p:attrName>
                                            </p:attrNameLst>
                                          </p:cBhvr>
                                          <p:tavLst>
                                            <p:tav tm="0">
                                              <p:val>
                                                <p:strVal val="#ppt_x"/>
                                              </p:val>
                                            </p:tav>
                                            <p:tav tm="100000">
                                              <p:val>
                                                <p:strVal val="#ppt_x"/>
                                              </p:val>
                                            </p:tav>
                                          </p:tavLst>
                                        </p:anim>
                                        <p:anim calcmode="lin" valueType="num" p14:bounceEnd="60000">
                                          <p:cBhvr additive="base">
                                            <p:cTn id="28" dur="750" fill="hold"/>
                                            <p:tgtEl>
                                              <p:spTgt spid="1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0000">
                                      <p:stCondLst>
                                        <p:cond delay="0"/>
                                      </p:stCondLst>
                                      <p:childTnLst>
                                        <p:set>
                                          <p:cBhvr>
                                            <p:cTn id="30" dur="1" fill="hold">
                                              <p:stCondLst>
                                                <p:cond delay="0"/>
                                              </p:stCondLst>
                                            </p:cTn>
                                            <p:tgtEl>
                                              <p:spTgt spid="119"/>
                                            </p:tgtEl>
                                            <p:attrNameLst>
                                              <p:attrName>style.visibility</p:attrName>
                                            </p:attrNameLst>
                                          </p:cBhvr>
                                          <p:to>
                                            <p:strVal val="visible"/>
                                          </p:to>
                                        </p:set>
                                        <p:anim calcmode="lin" valueType="num" p14:bounceEnd="60000">
                                          <p:cBhvr additive="base">
                                            <p:cTn id="31" dur="750" fill="hold"/>
                                            <p:tgtEl>
                                              <p:spTgt spid="119"/>
                                            </p:tgtEl>
                                            <p:attrNameLst>
                                              <p:attrName>ppt_x</p:attrName>
                                            </p:attrNameLst>
                                          </p:cBhvr>
                                          <p:tavLst>
                                            <p:tav tm="0">
                                              <p:val>
                                                <p:strVal val="#ppt_x"/>
                                              </p:val>
                                            </p:tav>
                                            <p:tav tm="100000">
                                              <p:val>
                                                <p:strVal val="#ppt_x"/>
                                              </p:val>
                                            </p:tav>
                                          </p:tavLst>
                                        </p:anim>
                                        <p:anim calcmode="lin" valueType="num" p14:bounceEnd="60000">
                                          <p:cBhvr additive="base">
                                            <p:cTn id="32" dur="750" fill="hold"/>
                                            <p:tgtEl>
                                              <p:spTgt spid="11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60000">
                                      <p:stCondLst>
                                        <p:cond delay="0"/>
                                      </p:stCondLst>
                                      <p:childTnLst>
                                        <p:set>
                                          <p:cBhvr>
                                            <p:cTn id="34" dur="1" fill="hold">
                                              <p:stCondLst>
                                                <p:cond delay="0"/>
                                              </p:stCondLst>
                                            </p:cTn>
                                            <p:tgtEl>
                                              <p:spTgt spid="120"/>
                                            </p:tgtEl>
                                            <p:attrNameLst>
                                              <p:attrName>style.visibility</p:attrName>
                                            </p:attrNameLst>
                                          </p:cBhvr>
                                          <p:to>
                                            <p:strVal val="visible"/>
                                          </p:to>
                                        </p:set>
                                        <p:anim calcmode="lin" valueType="num" p14:bounceEnd="60000">
                                          <p:cBhvr additive="base">
                                            <p:cTn id="35" dur="750" fill="hold"/>
                                            <p:tgtEl>
                                              <p:spTgt spid="120"/>
                                            </p:tgtEl>
                                            <p:attrNameLst>
                                              <p:attrName>ppt_x</p:attrName>
                                            </p:attrNameLst>
                                          </p:cBhvr>
                                          <p:tavLst>
                                            <p:tav tm="0">
                                              <p:val>
                                                <p:strVal val="#ppt_x"/>
                                              </p:val>
                                            </p:tav>
                                            <p:tav tm="100000">
                                              <p:val>
                                                <p:strVal val="#ppt_x"/>
                                              </p:val>
                                            </p:tav>
                                          </p:tavLst>
                                        </p:anim>
                                        <p:anim calcmode="lin" valueType="num" p14:bounceEnd="60000">
                                          <p:cBhvr additive="base">
                                            <p:cTn id="36" dur="75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7" grpId="0" animBg="1"/>
          <p:bldP spid="115" grpId="0"/>
          <p:bldP spid="116" grpId="0"/>
          <p:bldP spid="117" grpId="0"/>
          <p:bldP spid="118" grpId="0"/>
          <p:bldP spid="119" grpId="0"/>
          <p:bldP spid="1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anim calcmode="lin" valueType="num">
                                          <p:cBhvr additive="base">
                                            <p:cTn id="11" dur="750" fill="hold"/>
                                            <p:tgtEl>
                                              <p:spTgt spid="115"/>
                                            </p:tgtEl>
                                            <p:attrNameLst>
                                              <p:attrName>ppt_x</p:attrName>
                                            </p:attrNameLst>
                                          </p:cBhvr>
                                          <p:tavLst>
                                            <p:tav tm="0">
                                              <p:val>
                                                <p:strVal val="0-#ppt_w/2"/>
                                              </p:val>
                                            </p:tav>
                                            <p:tav tm="100000">
                                              <p:val>
                                                <p:strVal val="#ppt_x"/>
                                              </p:val>
                                            </p:tav>
                                          </p:tavLst>
                                        </p:anim>
                                        <p:anim calcmode="lin" valueType="num">
                                          <p:cBhvr additive="base">
                                            <p:cTn id="12" dur="750" fill="hold"/>
                                            <p:tgtEl>
                                              <p:spTgt spid="1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750" fill="hold"/>
                                            <p:tgtEl>
                                              <p:spTgt spid="116"/>
                                            </p:tgtEl>
                                            <p:attrNameLst>
                                              <p:attrName>ppt_x</p:attrName>
                                            </p:attrNameLst>
                                          </p:cBhvr>
                                          <p:tavLst>
                                            <p:tav tm="0">
                                              <p:val>
                                                <p:strVal val="0-#ppt_w/2"/>
                                              </p:val>
                                            </p:tav>
                                            <p:tav tm="100000">
                                              <p:val>
                                                <p:strVal val="#ppt_x"/>
                                              </p:val>
                                            </p:tav>
                                          </p:tavLst>
                                        </p:anim>
                                        <p:anim calcmode="lin" valueType="num">
                                          <p:cBhvr additive="base">
                                            <p:cTn id="16" dur="750" fill="hold"/>
                                            <p:tgtEl>
                                              <p:spTgt spid="1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7"/>
                                            </p:tgtEl>
                                            <p:attrNameLst>
                                              <p:attrName>style.visibility</p:attrName>
                                            </p:attrNameLst>
                                          </p:cBhvr>
                                          <p:to>
                                            <p:strVal val="visible"/>
                                          </p:to>
                                        </p:set>
                                        <p:anim calcmode="lin" valueType="num">
                                          <p:cBhvr additive="base">
                                            <p:cTn id="19" dur="750" fill="hold"/>
                                            <p:tgtEl>
                                              <p:spTgt spid="117"/>
                                            </p:tgtEl>
                                            <p:attrNameLst>
                                              <p:attrName>ppt_x</p:attrName>
                                            </p:attrNameLst>
                                          </p:cBhvr>
                                          <p:tavLst>
                                            <p:tav tm="0">
                                              <p:val>
                                                <p:strVal val="0-#ppt_w/2"/>
                                              </p:val>
                                            </p:tav>
                                            <p:tav tm="100000">
                                              <p:val>
                                                <p:strVal val="#ppt_x"/>
                                              </p:val>
                                            </p:tav>
                                          </p:tavLst>
                                        </p:anim>
                                        <p:anim calcmode="lin" valueType="num">
                                          <p:cBhvr additive="base">
                                            <p:cTn id="20" dur="750" fill="hold"/>
                                            <p:tgtEl>
                                              <p:spTgt spid="117"/>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 calcmode="lin" valueType="num">
                                          <p:cBhvr additive="base">
                                            <p:cTn id="23" dur="750" fill="hold"/>
                                            <p:tgtEl>
                                              <p:spTgt spid="127"/>
                                            </p:tgtEl>
                                            <p:attrNameLst>
                                              <p:attrName>ppt_x</p:attrName>
                                            </p:attrNameLst>
                                          </p:cBhvr>
                                          <p:tavLst>
                                            <p:tav tm="0">
                                              <p:val>
                                                <p:strVal val="#ppt_x"/>
                                              </p:val>
                                            </p:tav>
                                            <p:tav tm="100000">
                                              <p:val>
                                                <p:strVal val="#ppt_x"/>
                                              </p:val>
                                            </p:tav>
                                          </p:tavLst>
                                        </p:anim>
                                        <p:anim calcmode="lin" valueType="num">
                                          <p:cBhvr additive="base">
                                            <p:cTn id="24" dur="750" fill="hold"/>
                                            <p:tgtEl>
                                              <p:spTgt spid="1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anim calcmode="lin" valueType="num">
                                          <p:cBhvr additive="base">
                                            <p:cTn id="27" dur="750" fill="hold"/>
                                            <p:tgtEl>
                                              <p:spTgt spid="118"/>
                                            </p:tgtEl>
                                            <p:attrNameLst>
                                              <p:attrName>ppt_x</p:attrName>
                                            </p:attrNameLst>
                                          </p:cBhvr>
                                          <p:tavLst>
                                            <p:tav tm="0">
                                              <p:val>
                                                <p:strVal val="#ppt_x"/>
                                              </p:val>
                                            </p:tav>
                                            <p:tav tm="100000">
                                              <p:val>
                                                <p:strVal val="#ppt_x"/>
                                              </p:val>
                                            </p:tav>
                                          </p:tavLst>
                                        </p:anim>
                                        <p:anim calcmode="lin" valueType="num">
                                          <p:cBhvr additive="base">
                                            <p:cTn id="28" dur="750" fill="hold"/>
                                            <p:tgtEl>
                                              <p:spTgt spid="1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anim calcmode="lin" valueType="num">
                                          <p:cBhvr additive="base">
                                            <p:cTn id="31" dur="750" fill="hold"/>
                                            <p:tgtEl>
                                              <p:spTgt spid="119"/>
                                            </p:tgtEl>
                                            <p:attrNameLst>
                                              <p:attrName>ppt_x</p:attrName>
                                            </p:attrNameLst>
                                          </p:cBhvr>
                                          <p:tavLst>
                                            <p:tav tm="0">
                                              <p:val>
                                                <p:strVal val="#ppt_x"/>
                                              </p:val>
                                            </p:tav>
                                            <p:tav tm="100000">
                                              <p:val>
                                                <p:strVal val="#ppt_x"/>
                                              </p:val>
                                            </p:tav>
                                          </p:tavLst>
                                        </p:anim>
                                        <p:anim calcmode="lin" valueType="num">
                                          <p:cBhvr additive="base">
                                            <p:cTn id="32" dur="750" fill="hold"/>
                                            <p:tgtEl>
                                              <p:spTgt spid="11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0"/>
                                            </p:tgtEl>
                                            <p:attrNameLst>
                                              <p:attrName>style.visibility</p:attrName>
                                            </p:attrNameLst>
                                          </p:cBhvr>
                                          <p:to>
                                            <p:strVal val="visible"/>
                                          </p:to>
                                        </p:set>
                                        <p:anim calcmode="lin" valueType="num">
                                          <p:cBhvr additive="base">
                                            <p:cTn id="35" dur="750" fill="hold"/>
                                            <p:tgtEl>
                                              <p:spTgt spid="120"/>
                                            </p:tgtEl>
                                            <p:attrNameLst>
                                              <p:attrName>ppt_x</p:attrName>
                                            </p:attrNameLst>
                                          </p:cBhvr>
                                          <p:tavLst>
                                            <p:tav tm="0">
                                              <p:val>
                                                <p:strVal val="#ppt_x"/>
                                              </p:val>
                                            </p:tav>
                                            <p:tav tm="100000">
                                              <p:val>
                                                <p:strVal val="#ppt_x"/>
                                              </p:val>
                                            </p:tav>
                                          </p:tavLst>
                                        </p:anim>
                                        <p:anim calcmode="lin" valueType="num">
                                          <p:cBhvr additive="base">
                                            <p:cTn id="36" dur="75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7" grpId="0" animBg="1"/>
          <p:bldP spid="115" grpId="0"/>
          <p:bldP spid="116" grpId="0"/>
          <p:bldP spid="117" grpId="0"/>
          <p:bldP spid="118" grpId="0"/>
          <p:bldP spid="119" grpId="0"/>
          <p:bldP spid="12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 xmlns:a16="http://schemas.microsoft.com/office/drawing/2014/main" id="{C85D577E-0FCA-4D24-9802-5DDF3168C3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2247" y="1559596"/>
            <a:ext cx="2205796" cy="4644622"/>
          </a:xfrm>
          <a:prstGeom prst="rect">
            <a:avLst/>
          </a:prstGeom>
          <a:effectLst>
            <a:outerShdw blurRad="63500" dist="63500" dir="8100000" algn="tr" rotWithShape="0">
              <a:prstClr val="black">
                <a:alpha val="50000"/>
              </a:prstClr>
            </a:outerShdw>
          </a:effectLst>
        </p:spPr>
      </p:pic>
      <p:pic>
        <p:nvPicPr>
          <p:cNvPr id="20" name="Picture 19">
            <a:extLst>
              <a:ext uri="{FF2B5EF4-FFF2-40B4-BE49-F238E27FC236}">
                <a16:creationId xmlns="" xmlns:a16="http://schemas.microsoft.com/office/drawing/2014/main" id="{8D6F314F-B380-449F-B7D4-6FA8997E87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1675" y="1735370"/>
            <a:ext cx="2154393" cy="4181683"/>
          </a:xfrm>
          <a:prstGeom prst="rect">
            <a:avLst/>
          </a:prstGeom>
          <a:effectLst>
            <a:outerShdw blurRad="63500" dist="63500" dir="8100000" algn="tr" rotWithShape="0">
              <a:prstClr val="black">
                <a:alpha val="50000"/>
              </a:prstClr>
            </a:outerShdw>
          </a:effectLst>
        </p:spPr>
      </p:pic>
      <p:pic>
        <p:nvPicPr>
          <p:cNvPr id="21" name="Picture 20">
            <a:extLst>
              <a:ext uri="{FF2B5EF4-FFF2-40B4-BE49-F238E27FC236}">
                <a16:creationId xmlns="" xmlns:a16="http://schemas.microsoft.com/office/drawing/2014/main" id="{92284276-BC3B-416A-AB4B-4F3E3FFE2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2953" y="1735371"/>
            <a:ext cx="2154393" cy="4181683"/>
          </a:xfrm>
          <a:prstGeom prst="rect">
            <a:avLst/>
          </a:prstGeom>
          <a:effectLst>
            <a:outerShdw blurRad="63500" dist="63500" dir="8100000" algn="tr" rotWithShape="0">
              <a:prstClr val="black">
                <a:alpha val="50000"/>
              </a:prstClr>
            </a:outerShdw>
          </a:effectLst>
        </p:spPr>
      </p:pic>
      <p:pic>
        <p:nvPicPr>
          <p:cNvPr id="22" name="Picture 21">
            <a:extLst>
              <a:ext uri="{FF2B5EF4-FFF2-40B4-BE49-F238E27FC236}">
                <a16:creationId xmlns="" xmlns:a16="http://schemas.microsoft.com/office/drawing/2014/main" id="{BD879EE7-7D3A-468A-8FA3-C1C2042C96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317" y="1735371"/>
            <a:ext cx="2154393" cy="4181683"/>
          </a:xfrm>
          <a:prstGeom prst="rect">
            <a:avLst/>
          </a:prstGeom>
          <a:effectLst>
            <a:outerShdw blurRad="63500" dist="63500" dir="8100000" algn="tr" rotWithShape="0">
              <a:prstClr val="black">
                <a:alpha val="50000"/>
              </a:prstClr>
            </a:outerShdw>
          </a:effectLst>
        </p:spPr>
      </p:pic>
      <p:pic>
        <p:nvPicPr>
          <p:cNvPr id="34" name="Picture 33">
            <a:extLst>
              <a:ext uri="{FF2B5EF4-FFF2-40B4-BE49-F238E27FC236}">
                <a16:creationId xmlns="" xmlns:a16="http://schemas.microsoft.com/office/drawing/2014/main" id="{6252B1F7-2E75-4983-AAFB-A1C1A46F26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932" y="1735371"/>
            <a:ext cx="2154393" cy="4181683"/>
          </a:xfrm>
          <a:prstGeom prst="rect">
            <a:avLst/>
          </a:prstGeom>
          <a:effectLst>
            <a:outerShdw blurRad="63500" dist="63500" dir="8100000" algn="tr" rotWithShape="0">
              <a:prstClr val="black">
                <a:alpha val="50000"/>
              </a:prstClr>
            </a:outerShdw>
          </a:effectLst>
        </p:spPr>
      </p:pic>
      <p:sp>
        <p:nvSpPr>
          <p:cNvPr id="26" name="Text Placeholder 25">
            <a:extLst>
              <a:ext uri="{FF2B5EF4-FFF2-40B4-BE49-F238E27FC236}">
                <a16:creationId xmlns="" xmlns:a16="http://schemas.microsoft.com/office/drawing/2014/main" id="{33B0C920-E41D-48B2-BBB5-6FBFDE0F31A7}"/>
              </a:ext>
            </a:extLst>
          </p:cNvPr>
          <p:cNvSpPr>
            <a:spLocks noGrp="1"/>
          </p:cNvSpPr>
          <p:nvPr>
            <p:ph type="body" sz="quarter" idx="10"/>
          </p:nvPr>
        </p:nvSpPr>
        <p:spPr/>
        <p:txBody>
          <a:bodyPr/>
          <a:lstStyle/>
          <a:p>
            <a:r>
              <a:rPr lang="en-US" err="1" smtClean="0"/>
              <a:t>Ứng</a:t>
            </a:r>
            <a:r>
              <a:rPr lang="en-US" smtClean="0"/>
              <a:t> </a:t>
            </a:r>
            <a:r>
              <a:rPr lang="en-US" err="1" smtClean="0"/>
              <a:t>Dụng</a:t>
            </a:r>
            <a:r>
              <a:rPr lang="en-US" smtClean="0"/>
              <a:t> Machine Learning</a:t>
            </a:r>
            <a:endParaRPr lang="en-US"/>
          </a:p>
        </p:txBody>
      </p:sp>
      <p:pic>
        <p:nvPicPr>
          <p:cNvPr id="11" name="Picture Placeholder 10"/>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l="29475" r="29475"/>
          <a:stretch>
            <a:fillRect/>
          </a:stretch>
        </p:blipFill>
        <p:spPr/>
      </p:pic>
      <p:pic>
        <p:nvPicPr>
          <p:cNvPr id="10" name="Picture Placeholder 9"/>
          <p:cNvPicPr>
            <a:picLocks noGrp="1" noChangeAspect="1"/>
          </p:cNvPicPr>
          <p:nvPr>
            <p:ph type="pic" sz="quarter" idx="18"/>
          </p:nvPr>
        </p:nvPicPr>
        <p:blipFill>
          <a:blip r:embed="rId5">
            <a:extLst>
              <a:ext uri="{28A0092B-C50C-407E-A947-70E740481C1C}">
                <a14:useLocalDpi xmlns:a14="http://schemas.microsoft.com/office/drawing/2010/main" val="0"/>
              </a:ext>
            </a:extLst>
          </a:blip>
          <a:srcRect l="30895" r="30895"/>
          <a:stretch>
            <a:fillRect/>
          </a:stretch>
        </p:blipFill>
        <p:spPr/>
      </p:pic>
      <p:pic>
        <p:nvPicPr>
          <p:cNvPr id="9" name="Picture Placeholder 8"/>
          <p:cNvPicPr>
            <a:picLocks noGrp="1" noChangeAspect="1"/>
          </p:cNvPicPr>
          <p:nvPr>
            <p:ph type="pic" sz="quarter" idx="19"/>
          </p:nvPr>
        </p:nvPicPr>
        <p:blipFill>
          <a:blip r:embed="rId6">
            <a:extLst>
              <a:ext uri="{28A0092B-C50C-407E-A947-70E740481C1C}">
                <a14:useLocalDpi xmlns:a14="http://schemas.microsoft.com/office/drawing/2010/main" val="0"/>
              </a:ext>
            </a:extLst>
          </a:blip>
          <a:srcRect l="28519" r="28519"/>
          <a:stretch>
            <a:fillRect/>
          </a:stretch>
        </p:blipFill>
        <p:spPr/>
      </p:pic>
      <p:pic>
        <p:nvPicPr>
          <p:cNvPr id="8" name="Picture Placeholder 7"/>
          <p:cNvPicPr>
            <a:picLocks noGrp="1" noChangeAspect="1"/>
          </p:cNvPicPr>
          <p:nvPr>
            <p:ph type="pic" sz="quarter" idx="21"/>
          </p:nvPr>
        </p:nvPicPr>
        <p:blipFill>
          <a:blip r:embed="rId7">
            <a:extLst>
              <a:ext uri="{28A0092B-C50C-407E-A947-70E740481C1C}">
                <a14:useLocalDpi xmlns:a14="http://schemas.microsoft.com/office/drawing/2010/main" val="0"/>
              </a:ext>
            </a:extLst>
          </a:blip>
          <a:srcRect l="31807" r="31807"/>
          <a:stretch>
            <a:fillRect/>
          </a:stretch>
        </p:blipFill>
        <p:spPr/>
      </p:pic>
      <p:pic>
        <p:nvPicPr>
          <p:cNvPr id="12" name="Picture Placeholder 11"/>
          <p:cNvPicPr>
            <a:picLocks noGrp="1" noChangeAspect="1"/>
          </p:cNvPicPr>
          <p:nvPr>
            <p:ph type="pic" sz="quarter" idx="20"/>
          </p:nvPr>
        </p:nvPicPr>
        <p:blipFill>
          <a:blip r:embed="rId8">
            <a:extLst>
              <a:ext uri="{28A0092B-C50C-407E-A947-70E740481C1C}">
                <a14:useLocalDpi xmlns:a14="http://schemas.microsoft.com/office/drawing/2010/main" val="0"/>
              </a:ext>
            </a:extLst>
          </a:blip>
          <a:srcRect l="34949" r="34949"/>
          <a:stretch>
            <a:fillRect/>
          </a:stretch>
        </p:blipFill>
        <p:spPr/>
      </p:pic>
      <p:sp>
        <p:nvSpPr>
          <p:cNvPr id="13" name="TextBox 12"/>
          <p:cNvSpPr txBox="1"/>
          <p:nvPr/>
        </p:nvSpPr>
        <p:spPr>
          <a:xfrm>
            <a:off x="776614" y="5917053"/>
            <a:ext cx="1441420" cy="369332"/>
          </a:xfrm>
          <a:prstGeom prst="rect">
            <a:avLst/>
          </a:prstGeom>
          <a:noFill/>
        </p:spPr>
        <p:txBody>
          <a:bodyPr wrap="none" rtlCol="0">
            <a:spAutoFit/>
          </a:bodyPr>
          <a:lstStyle/>
          <a:p>
            <a:r>
              <a:rPr lang="en-US" smtClean="0"/>
              <a:t>Smart home</a:t>
            </a:r>
            <a:endParaRPr lang="en-US"/>
          </a:p>
        </p:txBody>
      </p:sp>
      <p:sp>
        <p:nvSpPr>
          <p:cNvPr id="14" name="TextBox 13"/>
          <p:cNvSpPr txBox="1"/>
          <p:nvPr/>
        </p:nvSpPr>
        <p:spPr>
          <a:xfrm>
            <a:off x="3305103" y="5897427"/>
            <a:ext cx="770404" cy="369332"/>
          </a:xfrm>
          <a:prstGeom prst="rect">
            <a:avLst/>
          </a:prstGeom>
          <a:noFill/>
        </p:spPr>
        <p:txBody>
          <a:bodyPr wrap="none" rtlCol="0">
            <a:spAutoFit/>
          </a:bodyPr>
          <a:lstStyle/>
          <a:p>
            <a:r>
              <a:rPr lang="en-US" smtClean="0"/>
              <a:t>Y </a:t>
            </a:r>
            <a:r>
              <a:rPr lang="en-US" err="1" smtClean="0"/>
              <a:t>học</a:t>
            </a:r>
            <a:endParaRPr lang="en-US"/>
          </a:p>
        </p:txBody>
      </p:sp>
      <p:sp>
        <p:nvSpPr>
          <p:cNvPr id="15" name="TextBox 14"/>
          <p:cNvSpPr txBox="1"/>
          <p:nvPr/>
        </p:nvSpPr>
        <p:spPr>
          <a:xfrm>
            <a:off x="4985782" y="5807591"/>
            <a:ext cx="1928733" cy="369332"/>
          </a:xfrm>
          <a:prstGeom prst="rect">
            <a:avLst/>
          </a:prstGeom>
          <a:noFill/>
        </p:spPr>
        <p:txBody>
          <a:bodyPr wrap="none" rtlCol="0">
            <a:spAutoFit/>
          </a:bodyPr>
          <a:lstStyle/>
          <a:p>
            <a:r>
              <a:rPr lang="en-US" err="1" smtClean="0"/>
              <a:t>Chặn</a:t>
            </a:r>
            <a:r>
              <a:rPr lang="en-US" smtClean="0"/>
              <a:t> </a:t>
            </a:r>
            <a:r>
              <a:rPr lang="en-US" err="1" smtClean="0"/>
              <a:t>Quảng</a:t>
            </a:r>
            <a:r>
              <a:rPr lang="en-US" smtClean="0"/>
              <a:t> </a:t>
            </a:r>
            <a:r>
              <a:rPr lang="en-US" err="1" smtClean="0"/>
              <a:t>cáo</a:t>
            </a:r>
            <a:endParaRPr lang="en-US"/>
          </a:p>
        </p:txBody>
      </p:sp>
      <p:sp>
        <p:nvSpPr>
          <p:cNvPr id="16" name="TextBox 15"/>
          <p:cNvSpPr txBox="1"/>
          <p:nvPr/>
        </p:nvSpPr>
        <p:spPr>
          <a:xfrm>
            <a:off x="7215469" y="6089803"/>
            <a:ext cx="2142574" cy="369332"/>
          </a:xfrm>
          <a:prstGeom prst="rect">
            <a:avLst/>
          </a:prstGeom>
          <a:noFill/>
        </p:spPr>
        <p:txBody>
          <a:bodyPr wrap="none" rtlCol="0">
            <a:spAutoFit/>
          </a:bodyPr>
          <a:lstStyle/>
          <a:p>
            <a:r>
              <a:rPr lang="en-US" err="1" smtClean="0"/>
              <a:t>Công</a:t>
            </a:r>
            <a:r>
              <a:rPr lang="en-US" smtClean="0"/>
              <a:t> </a:t>
            </a:r>
            <a:r>
              <a:rPr lang="en-US" err="1" smtClean="0"/>
              <a:t>Cụ</a:t>
            </a:r>
            <a:r>
              <a:rPr lang="en-US" smtClean="0"/>
              <a:t> </a:t>
            </a:r>
            <a:r>
              <a:rPr lang="en-US" err="1" smtClean="0"/>
              <a:t>Tìm</a:t>
            </a:r>
            <a:r>
              <a:rPr lang="en-US" smtClean="0"/>
              <a:t> </a:t>
            </a:r>
            <a:r>
              <a:rPr lang="en-US" err="1" smtClean="0"/>
              <a:t>Kiếm</a:t>
            </a:r>
            <a:endParaRPr lang="en-US"/>
          </a:p>
        </p:txBody>
      </p:sp>
      <p:sp>
        <p:nvSpPr>
          <p:cNvPr id="17" name="TextBox 16"/>
          <p:cNvSpPr txBox="1"/>
          <p:nvPr/>
        </p:nvSpPr>
        <p:spPr>
          <a:xfrm>
            <a:off x="9656039" y="5943697"/>
            <a:ext cx="1980029" cy="369332"/>
          </a:xfrm>
          <a:prstGeom prst="rect">
            <a:avLst/>
          </a:prstGeom>
          <a:noFill/>
        </p:spPr>
        <p:txBody>
          <a:bodyPr wrap="none" rtlCol="0">
            <a:spAutoFit/>
          </a:bodyPr>
          <a:lstStyle/>
          <a:p>
            <a:r>
              <a:rPr lang="en-US" err="1" smtClean="0"/>
              <a:t>Hệ</a:t>
            </a:r>
            <a:r>
              <a:rPr lang="en-US" smtClean="0"/>
              <a:t> </a:t>
            </a:r>
            <a:r>
              <a:rPr lang="en-US" err="1" smtClean="0"/>
              <a:t>thống</a:t>
            </a:r>
            <a:r>
              <a:rPr lang="en-US" smtClean="0"/>
              <a:t> </a:t>
            </a:r>
            <a:r>
              <a:rPr lang="en-US" err="1" smtClean="0"/>
              <a:t>tự</a:t>
            </a:r>
            <a:r>
              <a:rPr lang="en-US" smtClean="0"/>
              <a:t> </a:t>
            </a:r>
            <a:r>
              <a:rPr lang="en-US" err="1" smtClean="0"/>
              <a:t>động</a:t>
            </a:r>
            <a:endParaRPr lang="en-US"/>
          </a:p>
        </p:txBody>
      </p:sp>
    </p:spTree>
    <p:extLst>
      <p:ext uri="{BB962C8B-B14F-4D97-AF65-F5344CB8AC3E}">
        <p14:creationId xmlns:p14="http://schemas.microsoft.com/office/powerpoint/2010/main" val="302020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6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60000">
                                          <p:cBhvr additive="base">
                                            <p:cTn id="7" dur="500" fill="hold"/>
                                            <p:tgtEl>
                                              <p:spTgt spid="21"/>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0000">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500" fill="hold"/>
                                            <p:tgtEl>
                                              <p:spTgt spid="22"/>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0000">
                                      <p:stCondLst>
                                        <p:cond delay="500"/>
                                      </p:stCondLst>
                                      <p:childTnLst>
                                        <p:set>
                                          <p:cBhvr>
                                            <p:cTn id="14" dur="1" fill="hold">
                                              <p:stCondLst>
                                                <p:cond delay="0"/>
                                              </p:stCondLst>
                                            </p:cTn>
                                            <p:tgtEl>
                                              <p:spTgt spid="34"/>
                                            </p:tgtEl>
                                            <p:attrNameLst>
                                              <p:attrName>style.visibility</p:attrName>
                                            </p:attrNameLst>
                                          </p:cBhvr>
                                          <p:to>
                                            <p:strVal val="visible"/>
                                          </p:to>
                                        </p:set>
                                        <p:anim calcmode="lin" valueType="num" p14:bounceEnd="6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14:bounceEnd="60000">
                                          <p:cBhvr additive="base">
                                            <p:cTn id="19" dur="50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14:presetBounceEnd="60000">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14:bounceEnd="60000">
                                          <p:cBhvr additive="base">
                                            <p:cTn id="23" dur="50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Text Placeholder 5">
            <a:extLst>
              <a:ext uri="{FF2B5EF4-FFF2-40B4-BE49-F238E27FC236}">
                <a16:creationId xmlns="" xmlns:a16="http://schemas.microsoft.com/office/drawing/2014/main" id="{43DF79FE-C790-42DC-A5FF-37EA182680BC}"/>
              </a:ext>
            </a:extLst>
          </p:cNvPr>
          <p:cNvSpPr txBox="1">
            <a:spLocks/>
          </p:cNvSpPr>
          <p:nvPr/>
        </p:nvSpPr>
        <p:spPr>
          <a:xfrm>
            <a:off x="427263" y="1453019"/>
            <a:ext cx="10207334" cy="976199"/>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sz="3600" b="1" err="1" smtClean="0">
                <a:solidFill>
                  <a:schemeClr val="accent1"/>
                </a:solidFill>
                <a:latin typeface="+mj-lt"/>
                <a:cs typeface="Poppins" panose="02000000000000000000" pitchFamily="2" charset="0"/>
              </a:rPr>
              <a:t>Hệ</a:t>
            </a:r>
            <a:r>
              <a:rPr lang="en-ID" sz="3600" b="1" smtClean="0">
                <a:solidFill>
                  <a:schemeClr val="accent1"/>
                </a:solidFill>
                <a:latin typeface="+mj-lt"/>
                <a:cs typeface="Poppins" panose="02000000000000000000" pitchFamily="2" charset="0"/>
              </a:rPr>
              <a:t> </a:t>
            </a:r>
            <a:r>
              <a:rPr lang="en-ID" sz="3600" b="1" err="1" smtClean="0">
                <a:solidFill>
                  <a:schemeClr val="accent1"/>
                </a:solidFill>
                <a:latin typeface="+mj-lt"/>
                <a:cs typeface="Poppins" panose="02000000000000000000" pitchFamily="2" charset="0"/>
              </a:rPr>
              <a:t>Thống</a:t>
            </a:r>
            <a:r>
              <a:rPr lang="en-ID" sz="3600" b="1" smtClean="0">
                <a:solidFill>
                  <a:schemeClr val="accent1"/>
                </a:solidFill>
                <a:latin typeface="+mj-lt"/>
                <a:cs typeface="Poppins" panose="02000000000000000000" pitchFamily="2" charset="0"/>
              </a:rPr>
              <a:t> </a:t>
            </a:r>
            <a:r>
              <a:rPr lang="en-ID" sz="3600" b="1" err="1" smtClean="0">
                <a:solidFill>
                  <a:schemeClr val="accent1"/>
                </a:solidFill>
                <a:latin typeface="+mj-lt"/>
                <a:cs typeface="Poppins" panose="02000000000000000000" pitchFamily="2" charset="0"/>
              </a:rPr>
              <a:t>Điểm</a:t>
            </a:r>
            <a:r>
              <a:rPr lang="en-ID" sz="3600" b="1" smtClean="0">
                <a:solidFill>
                  <a:schemeClr val="accent1"/>
                </a:solidFill>
                <a:latin typeface="+mj-lt"/>
                <a:cs typeface="Poppins" panose="02000000000000000000" pitchFamily="2" charset="0"/>
              </a:rPr>
              <a:t> </a:t>
            </a:r>
            <a:r>
              <a:rPr lang="en-ID" sz="3600" b="1" err="1" smtClean="0">
                <a:solidFill>
                  <a:schemeClr val="accent1"/>
                </a:solidFill>
                <a:latin typeface="+mj-lt"/>
                <a:cs typeface="Poppins" panose="02000000000000000000" pitchFamily="2" charset="0"/>
              </a:rPr>
              <a:t>Danh</a:t>
            </a:r>
            <a:r>
              <a:rPr lang="en-ID" sz="3600" b="1" smtClean="0">
                <a:solidFill>
                  <a:schemeClr val="accent1"/>
                </a:solidFill>
                <a:latin typeface="+mj-lt"/>
                <a:cs typeface="Poppins" panose="02000000000000000000" pitchFamily="2" charset="0"/>
              </a:rPr>
              <a:t> </a:t>
            </a:r>
            <a:r>
              <a:rPr lang="en-ID" sz="3600" b="1" err="1" smtClean="0">
                <a:solidFill>
                  <a:schemeClr val="accent1"/>
                </a:solidFill>
                <a:latin typeface="+mj-lt"/>
                <a:cs typeface="Poppins" panose="02000000000000000000" pitchFamily="2" charset="0"/>
              </a:rPr>
              <a:t>Bằng</a:t>
            </a:r>
            <a:r>
              <a:rPr lang="en-ID" sz="3600" b="1" smtClean="0">
                <a:solidFill>
                  <a:schemeClr val="accent1"/>
                </a:solidFill>
                <a:latin typeface="+mj-lt"/>
                <a:cs typeface="Poppins" panose="02000000000000000000" pitchFamily="2" charset="0"/>
              </a:rPr>
              <a:t> </a:t>
            </a:r>
            <a:r>
              <a:rPr lang="en-ID" sz="3600" b="1" err="1" smtClean="0">
                <a:solidFill>
                  <a:schemeClr val="accent1"/>
                </a:solidFill>
                <a:latin typeface="+mj-lt"/>
                <a:cs typeface="Poppins" panose="02000000000000000000" pitchFamily="2" charset="0"/>
              </a:rPr>
              <a:t>Khuôn</a:t>
            </a:r>
            <a:r>
              <a:rPr lang="en-ID" sz="3600" b="1" smtClean="0">
                <a:solidFill>
                  <a:schemeClr val="accent1"/>
                </a:solidFill>
                <a:latin typeface="+mj-lt"/>
                <a:cs typeface="Poppins" panose="02000000000000000000" pitchFamily="2" charset="0"/>
              </a:rPr>
              <a:t> </a:t>
            </a:r>
            <a:r>
              <a:rPr lang="en-ID" sz="3600" b="1" err="1" smtClean="0">
                <a:solidFill>
                  <a:schemeClr val="accent1"/>
                </a:solidFill>
                <a:latin typeface="+mj-lt"/>
                <a:cs typeface="Poppins" panose="02000000000000000000" pitchFamily="2" charset="0"/>
              </a:rPr>
              <a:t>Mặt</a:t>
            </a:r>
            <a:endParaRPr lang="en-ID" sz="3600" b="1">
              <a:solidFill>
                <a:schemeClr val="accent1"/>
              </a:solidFill>
              <a:latin typeface="+mj-lt"/>
              <a:cs typeface="Poppins" panose="02000000000000000000" pitchFamily="2" charset="0"/>
            </a:endParaRPr>
          </a:p>
        </p:txBody>
      </p:sp>
      <p:sp>
        <p:nvSpPr>
          <p:cNvPr id="442" name="Rectangle 441">
            <a:extLst>
              <a:ext uri="{FF2B5EF4-FFF2-40B4-BE49-F238E27FC236}">
                <a16:creationId xmlns="" xmlns:a16="http://schemas.microsoft.com/office/drawing/2014/main" id="{C88552D6-A2E8-4ACB-8C07-1758A4F4E7E6}"/>
              </a:ext>
            </a:extLst>
          </p:cNvPr>
          <p:cNvSpPr/>
          <p:nvPr/>
        </p:nvSpPr>
        <p:spPr>
          <a:xfrm>
            <a:off x="1007825" y="2848724"/>
            <a:ext cx="9626772" cy="1938992"/>
          </a:xfrm>
          <a:prstGeom prst="rect">
            <a:avLst/>
          </a:prstGeom>
        </p:spPr>
        <p:txBody>
          <a:bodyPr wrap="square">
            <a:spAutoFit/>
          </a:bodyPr>
          <a:lstStyle/>
          <a:p>
            <a:pPr algn="just">
              <a:lnSpc>
                <a:spcPct val="150000"/>
              </a:lnSpc>
              <a:buClr>
                <a:schemeClr val="accent6"/>
              </a:buClr>
            </a:pPr>
            <a:r>
              <a:rPr lang="en-US" sz="2000" err="1" smtClean="0">
                <a:latin typeface="Comic Sans MS" pitchFamily="66" charset="0"/>
                <a:ea typeface="Open Sans" panose="020B0606030504020204" pitchFamily="34" charset="0"/>
                <a:cs typeface="Open Sans" panose="020B0606030504020204" pitchFamily="34" charset="0"/>
              </a:rPr>
              <a:t>Trong</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thực</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tế</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thì</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ứng</a:t>
            </a:r>
            <a:r>
              <a:rPr lang="en-US" sz="2000" smtClean="0">
                <a:latin typeface="Comic Sans MS" pitchFamily="66" charset="0"/>
                <a:ea typeface="Open Sans" panose="020B0606030504020204" pitchFamily="34" charset="0"/>
                <a:cs typeface="Open Sans" panose="020B0606030504020204" pitchFamily="34" charset="0"/>
              </a:rPr>
              <a:t> dung </a:t>
            </a:r>
            <a:r>
              <a:rPr lang="en-US" sz="2000" err="1" smtClean="0">
                <a:latin typeface="Comic Sans MS" pitchFamily="66" charset="0"/>
                <a:ea typeface="Open Sans" panose="020B0606030504020204" pitchFamily="34" charset="0"/>
                <a:cs typeface="Open Sans" panose="020B0606030504020204" pitchFamily="34" charset="0"/>
              </a:rPr>
              <a:t>về</a:t>
            </a:r>
            <a:r>
              <a:rPr lang="en-US" sz="2000" smtClean="0">
                <a:latin typeface="Comic Sans MS" pitchFamily="66" charset="0"/>
                <a:ea typeface="Open Sans" panose="020B0606030504020204" pitchFamily="34" charset="0"/>
                <a:cs typeface="Open Sans" panose="020B0606030504020204" pitchFamily="34" charset="0"/>
              </a:rPr>
              <a:t> Machine Learning </a:t>
            </a:r>
            <a:r>
              <a:rPr lang="en-US" sz="2000" err="1" smtClean="0">
                <a:latin typeface="Comic Sans MS" pitchFamily="66" charset="0"/>
                <a:ea typeface="Open Sans" panose="020B0606030504020204" pitchFamily="34" charset="0"/>
                <a:cs typeface="Open Sans" panose="020B0606030504020204" pitchFamily="34" charset="0"/>
              </a:rPr>
              <a:t>rất</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là</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nhiều</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Với</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nhu</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cầu</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xã</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hội</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phát</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triện</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về</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định</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danh</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thì</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nhóm</a:t>
            </a:r>
            <a:r>
              <a:rPr lang="en-US" sz="2000" smtClean="0">
                <a:latin typeface="Comic Sans MS" pitchFamily="66" charset="0"/>
                <a:ea typeface="Open Sans" panose="020B0606030504020204" pitchFamily="34" charset="0"/>
                <a:cs typeface="Open Sans" panose="020B0606030504020204" pitchFamily="34" charset="0"/>
              </a:rPr>
              <a:t> 9 </a:t>
            </a:r>
            <a:r>
              <a:rPr lang="en-US" sz="2000" err="1" smtClean="0">
                <a:latin typeface="Comic Sans MS" pitchFamily="66" charset="0"/>
                <a:ea typeface="Open Sans" panose="020B0606030504020204" pitchFamily="34" charset="0"/>
                <a:cs typeface="Open Sans" panose="020B0606030504020204" pitchFamily="34" charset="0"/>
              </a:rPr>
              <a:t>quyết</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định</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phát</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triển</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ứng</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dụng</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nhận</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diện</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và</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điểm</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danh</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bằng</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khuôn</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mặt</a:t>
            </a:r>
            <a:r>
              <a:rPr lang="en-US" sz="2000" smtClean="0">
                <a:latin typeface="Comic Sans MS" pitchFamily="66" charset="0"/>
                <a:ea typeface="Open Sans" panose="020B0606030504020204" pitchFamily="34" charset="0"/>
                <a:cs typeface="Open Sans" panose="020B0606030504020204" pitchFamily="34" charset="0"/>
              </a:rPr>
              <a:t> . </a:t>
            </a:r>
            <a:r>
              <a:rPr lang="en-US" sz="2000" err="1" smtClean="0">
                <a:latin typeface="Comic Sans MS" pitchFamily="66" charset="0"/>
                <a:ea typeface="Open Sans" panose="020B0606030504020204" pitchFamily="34" charset="0"/>
                <a:cs typeface="Open Sans" panose="020B0606030504020204" pitchFamily="34" charset="0"/>
              </a:rPr>
              <a:t>Với</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khả</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năng</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tìm</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ra</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khuôn</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mặt</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và</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thực</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hiện</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kiểm</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tra</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thông</a:t>
            </a:r>
            <a:r>
              <a:rPr lang="en-US" sz="2000" smtClean="0">
                <a:latin typeface="Comic Sans MS" pitchFamily="66" charset="0"/>
                <a:ea typeface="Open Sans" panose="020B0606030504020204" pitchFamily="34" charset="0"/>
                <a:cs typeface="Open Sans" panose="020B0606030504020204" pitchFamily="34" charset="0"/>
              </a:rPr>
              <a:t> tin </a:t>
            </a:r>
            <a:r>
              <a:rPr lang="en-US" sz="2000" err="1" smtClean="0">
                <a:latin typeface="Comic Sans MS" pitchFamily="66" charset="0"/>
                <a:ea typeface="Open Sans" panose="020B0606030504020204" pitchFamily="34" charset="0"/>
                <a:cs typeface="Open Sans" panose="020B0606030504020204" pitchFamily="34" charset="0"/>
              </a:rPr>
              <a:t>và</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tiến</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hành</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điểm</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danh</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cho</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sinh</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viên</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đó</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theo</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thời</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gian</a:t>
            </a:r>
            <a:r>
              <a:rPr lang="en-US" sz="2000" smtClean="0">
                <a:latin typeface="Comic Sans MS" pitchFamily="66" charset="0"/>
                <a:ea typeface="Open Sans" panose="020B0606030504020204" pitchFamily="34" charset="0"/>
                <a:cs typeface="Open Sans" panose="020B0606030504020204" pitchFamily="34" charset="0"/>
              </a:rPr>
              <a:t> </a:t>
            </a:r>
            <a:r>
              <a:rPr lang="en-US" sz="2000" err="1" smtClean="0">
                <a:latin typeface="Comic Sans MS" pitchFamily="66" charset="0"/>
                <a:ea typeface="Open Sans" panose="020B0606030504020204" pitchFamily="34" charset="0"/>
                <a:cs typeface="Open Sans" panose="020B0606030504020204" pitchFamily="34" charset="0"/>
              </a:rPr>
              <a:t>thực</a:t>
            </a:r>
            <a:r>
              <a:rPr lang="en-US" sz="2000" smtClean="0">
                <a:latin typeface="Comic Sans MS" pitchFamily="66" charset="0"/>
                <a:ea typeface="Open Sans" panose="020B0606030504020204" pitchFamily="34" charset="0"/>
                <a:cs typeface="Open Sans" panose="020B0606030504020204" pitchFamily="34" charset="0"/>
              </a:rPr>
              <a:t>.</a:t>
            </a:r>
            <a:endParaRPr lang="en-US" sz="2000">
              <a:latin typeface="Comic Sans MS" pitchFamily="66" charset="0"/>
              <a:ea typeface="Open Sans" panose="020B0606030504020204" pitchFamily="34" charset="0"/>
              <a:cs typeface="Open Sans" panose="020B0606030504020204" pitchFamily="34" charset="0"/>
            </a:endParaRPr>
          </a:p>
        </p:txBody>
      </p:sp>
      <p:sp>
        <p:nvSpPr>
          <p:cNvPr id="28" name="Text Placeholder 27">
            <a:extLst>
              <a:ext uri="{FF2B5EF4-FFF2-40B4-BE49-F238E27FC236}">
                <a16:creationId xmlns="" xmlns:a16="http://schemas.microsoft.com/office/drawing/2014/main" id="{DB49EC7C-3FF2-4661-98F5-83B2D8A96317}"/>
              </a:ext>
            </a:extLst>
          </p:cNvPr>
          <p:cNvSpPr>
            <a:spLocks noGrp="1"/>
          </p:cNvSpPr>
          <p:nvPr>
            <p:ph type="body" sz="quarter" idx="10"/>
          </p:nvPr>
        </p:nvSpPr>
        <p:spPr>
          <a:xfrm>
            <a:off x="415273" y="444626"/>
            <a:ext cx="11363111" cy="588220"/>
          </a:xfrm>
        </p:spPr>
        <p:txBody>
          <a:bodyPr/>
          <a:lstStyle/>
          <a:p>
            <a:r>
              <a:rPr lang="en-ID" err="1" smtClean="0"/>
              <a:t>Ứng</a:t>
            </a:r>
            <a:r>
              <a:rPr lang="en-ID" smtClean="0"/>
              <a:t> </a:t>
            </a:r>
            <a:r>
              <a:rPr lang="en-ID" err="1" smtClean="0"/>
              <a:t>Dụng</a:t>
            </a:r>
            <a:r>
              <a:rPr lang="en-ID" smtClean="0"/>
              <a:t> Machine Learning Minh </a:t>
            </a:r>
            <a:r>
              <a:rPr lang="en-ID" err="1" smtClean="0"/>
              <a:t>Họa</a:t>
            </a:r>
            <a:endParaRPr lang="en-ID"/>
          </a:p>
        </p:txBody>
      </p:sp>
    </p:spTree>
    <p:extLst>
      <p:ext uri="{BB962C8B-B14F-4D97-AF65-F5344CB8AC3E}">
        <p14:creationId xmlns:p14="http://schemas.microsoft.com/office/powerpoint/2010/main" val="87658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0000">
                                      <p:stCondLst>
                                        <p:cond delay="0"/>
                                      </p:stCondLst>
                                      <p:childTnLst>
                                        <p:set>
                                          <p:cBhvr>
                                            <p:cTn id="6" dur="1" fill="hold">
                                              <p:stCondLst>
                                                <p:cond delay="0"/>
                                              </p:stCondLst>
                                            </p:cTn>
                                            <p:tgtEl>
                                              <p:spTgt spid="441"/>
                                            </p:tgtEl>
                                            <p:attrNameLst>
                                              <p:attrName>style.visibility</p:attrName>
                                            </p:attrNameLst>
                                          </p:cBhvr>
                                          <p:to>
                                            <p:strVal val="visible"/>
                                          </p:to>
                                        </p:set>
                                        <p:anim calcmode="lin" valueType="num" p14:bounceEnd="60000">
                                          <p:cBhvr additive="base">
                                            <p:cTn id="7" dur="500" fill="hold"/>
                                            <p:tgtEl>
                                              <p:spTgt spid="441"/>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44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0000">
                                      <p:stCondLst>
                                        <p:cond delay="0"/>
                                      </p:stCondLst>
                                      <p:childTnLst>
                                        <p:set>
                                          <p:cBhvr>
                                            <p:cTn id="10" dur="1" fill="hold">
                                              <p:stCondLst>
                                                <p:cond delay="0"/>
                                              </p:stCondLst>
                                            </p:cTn>
                                            <p:tgtEl>
                                              <p:spTgt spid="442"/>
                                            </p:tgtEl>
                                            <p:attrNameLst>
                                              <p:attrName>style.visibility</p:attrName>
                                            </p:attrNameLst>
                                          </p:cBhvr>
                                          <p:to>
                                            <p:strVal val="visible"/>
                                          </p:to>
                                        </p:set>
                                        <p:anim calcmode="lin" valueType="num" p14:bounceEnd="60000">
                                          <p:cBhvr additive="base">
                                            <p:cTn id="11" dur="500" fill="hold"/>
                                            <p:tgtEl>
                                              <p:spTgt spid="442"/>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4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 grpId="0"/>
          <p:bldP spid="44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41"/>
                                            </p:tgtEl>
                                            <p:attrNameLst>
                                              <p:attrName>style.visibility</p:attrName>
                                            </p:attrNameLst>
                                          </p:cBhvr>
                                          <p:to>
                                            <p:strVal val="visible"/>
                                          </p:to>
                                        </p:set>
                                        <p:anim calcmode="lin" valueType="num">
                                          <p:cBhvr additive="base">
                                            <p:cTn id="7" dur="500" fill="hold"/>
                                            <p:tgtEl>
                                              <p:spTgt spid="441"/>
                                            </p:tgtEl>
                                            <p:attrNameLst>
                                              <p:attrName>ppt_x</p:attrName>
                                            </p:attrNameLst>
                                          </p:cBhvr>
                                          <p:tavLst>
                                            <p:tav tm="0">
                                              <p:val>
                                                <p:strVal val="0-#ppt_w/2"/>
                                              </p:val>
                                            </p:tav>
                                            <p:tav tm="100000">
                                              <p:val>
                                                <p:strVal val="#ppt_x"/>
                                              </p:val>
                                            </p:tav>
                                          </p:tavLst>
                                        </p:anim>
                                        <p:anim calcmode="lin" valueType="num">
                                          <p:cBhvr additive="base">
                                            <p:cTn id="8" dur="500" fill="hold"/>
                                            <p:tgtEl>
                                              <p:spTgt spid="44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42"/>
                                            </p:tgtEl>
                                            <p:attrNameLst>
                                              <p:attrName>style.visibility</p:attrName>
                                            </p:attrNameLst>
                                          </p:cBhvr>
                                          <p:to>
                                            <p:strVal val="visible"/>
                                          </p:to>
                                        </p:set>
                                        <p:anim calcmode="lin" valueType="num">
                                          <p:cBhvr additive="base">
                                            <p:cTn id="11" dur="500" fill="hold"/>
                                            <p:tgtEl>
                                              <p:spTgt spid="442"/>
                                            </p:tgtEl>
                                            <p:attrNameLst>
                                              <p:attrName>ppt_x</p:attrName>
                                            </p:attrNameLst>
                                          </p:cBhvr>
                                          <p:tavLst>
                                            <p:tav tm="0">
                                              <p:val>
                                                <p:strVal val="0-#ppt_w/2"/>
                                              </p:val>
                                            </p:tav>
                                            <p:tav tm="100000">
                                              <p:val>
                                                <p:strVal val="#ppt_x"/>
                                              </p:val>
                                            </p:tav>
                                          </p:tavLst>
                                        </p:anim>
                                        <p:anim calcmode="lin" valueType="num">
                                          <p:cBhvr additive="base">
                                            <p:cTn id="12" dur="500" fill="hold"/>
                                            <p:tgtEl>
                                              <p:spTgt spid="4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 grpId="0"/>
          <p:bldP spid="442"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 xmlns:a16="http://schemas.microsoft.com/office/drawing/2014/main" id="{9D3B666F-A44D-4EA1-B3AC-488629CA20A7}"/>
              </a:ext>
            </a:extLst>
          </p:cNvPr>
          <p:cNvSpPr>
            <a:spLocks noGrp="1"/>
          </p:cNvSpPr>
          <p:nvPr>
            <p:ph type="body" sz="quarter" idx="11"/>
          </p:nvPr>
        </p:nvSpPr>
        <p:spPr/>
        <p:txBody>
          <a:bodyPr/>
          <a:lstStyle/>
          <a:p>
            <a:r>
              <a:rPr lang="en-ID" smtClean="0"/>
              <a:t>App Description</a:t>
            </a:r>
            <a:endParaRPr lang="en-ID"/>
          </a:p>
        </p:txBody>
      </p:sp>
      <p:sp>
        <p:nvSpPr>
          <p:cNvPr id="28" name="Text Placeholder 27">
            <a:extLst>
              <a:ext uri="{FF2B5EF4-FFF2-40B4-BE49-F238E27FC236}">
                <a16:creationId xmlns="" xmlns:a16="http://schemas.microsoft.com/office/drawing/2014/main" id="{DB49EC7C-3FF2-4661-98F5-83B2D8A96317}"/>
              </a:ext>
            </a:extLst>
          </p:cNvPr>
          <p:cNvSpPr>
            <a:spLocks noGrp="1"/>
          </p:cNvSpPr>
          <p:nvPr>
            <p:ph type="body" sz="quarter" idx="10"/>
          </p:nvPr>
        </p:nvSpPr>
        <p:spPr>
          <a:xfrm>
            <a:off x="415273" y="444626"/>
            <a:ext cx="11363111" cy="588220"/>
          </a:xfrm>
        </p:spPr>
        <p:txBody>
          <a:bodyPr/>
          <a:lstStyle/>
          <a:p>
            <a:r>
              <a:rPr lang="en-ID" b="1" smtClean="0"/>
              <a:t>Chi </a:t>
            </a:r>
            <a:r>
              <a:rPr lang="en-ID" b="1" err="1" smtClean="0"/>
              <a:t>Tiết</a:t>
            </a:r>
            <a:r>
              <a:rPr lang="en-ID" b="1" smtClean="0"/>
              <a:t> </a:t>
            </a:r>
            <a:r>
              <a:rPr lang="en-ID" b="1" err="1" smtClean="0"/>
              <a:t>Ứng</a:t>
            </a:r>
            <a:r>
              <a:rPr lang="en-ID" b="1" smtClean="0"/>
              <a:t> </a:t>
            </a:r>
            <a:r>
              <a:rPr lang="en-ID" b="1" err="1" smtClean="0"/>
              <a:t>Dụng</a:t>
            </a:r>
            <a:endParaRPr lang="en-ID" b="1"/>
          </a:p>
        </p:txBody>
      </p:sp>
      <p:sp>
        <p:nvSpPr>
          <p:cNvPr id="443" name="Text Placeholder 5">
            <a:extLst>
              <a:ext uri="{FF2B5EF4-FFF2-40B4-BE49-F238E27FC236}">
                <a16:creationId xmlns="" xmlns:a16="http://schemas.microsoft.com/office/drawing/2014/main" id="{54D0397B-F3F1-442F-8A6E-96DACE76F79B}"/>
              </a:ext>
            </a:extLst>
          </p:cNvPr>
          <p:cNvSpPr txBox="1">
            <a:spLocks/>
          </p:cNvSpPr>
          <p:nvPr/>
        </p:nvSpPr>
        <p:spPr>
          <a:xfrm>
            <a:off x="427263" y="1657353"/>
            <a:ext cx="9430721" cy="7718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sz="3600" b="1" err="1" smtClean="0">
                <a:solidFill>
                  <a:schemeClr val="accent1"/>
                </a:solidFill>
                <a:latin typeface="+mj-lt"/>
                <a:cs typeface="Poppins" panose="02000000000000000000" pitchFamily="2" charset="0"/>
              </a:rPr>
              <a:t>Sử</a:t>
            </a:r>
            <a:r>
              <a:rPr lang="en-ID" sz="3600" b="1" smtClean="0">
                <a:solidFill>
                  <a:schemeClr val="accent1"/>
                </a:solidFill>
                <a:latin typeface="+mj-lt"/>
                <a:cs typeface="Poppins" panose="02000000000000000000" pitchFamily="2" charset="0"/>
              </a:rPr>
              <a:t> </a:t>
            </a:r>
            <a:r>
              <a:rPr lang="en-ID" sz="3600" b="1" err="1" smtClean="0">
                <a:solidFill>
                  <a:schemeClr val="accent1"/>
                </a:solidFill>
                <a:latin typeface="+mj-lt"/>
                <a:cs typeface="Poppins" panose="02000000000000000000" pitchFamily="2" charset="0"/>
              </a:rPr>
              <a:t>Dụng</a:t>
            </a:r>
            <a:r>
              <a:rPr lang="en-ID" sz="3600" b="1" smtClean="0">
                <a:solidFill>
                  <a:schemeClr val="accent1"/>
                </a:solidFill>
                <a:latin typeface="+mj-lt"/>
                <a:cs typeface="Poppins" panose="02000000000000000000" pitchFamily="2" charset="0"/>
              </a:rPr>
              <a:t> </a:t>
            </a:r>
            <a:r>
              <a:rPr lang="en-ID" sz="3600" b="1" err="1" smtClean="0">
                <a:solidFill>
                  <a:schemeClr val="accent1"/>
                </a:solidFill>
                <a:latin typeface="+mj-lt"/>
                <a:cs typeface="Poppins" panose="02000000000000000000" pitchFamily="2" charset="0"/>
              </a:rPr>
              <a:t>Ngôn</a:t>
            </a:r>
            <a:r>
              <a:rPr lang="en-ID" sz="3600" b="1" smtClean="0">
                <a:solidFill>
                  <a:schemeClr val="accent1"/>
                </a:solidFill>
                <a:latin typeface="+mj-lt"/>
                <a:cs typeface="Poppins" panose="02000000000000000000" pitchFamily="2" charset="0"/>
              </a:rPr>
              <a:t> </a:t>
            </a:r>
            <a:r>
              <a:rPr lang="en-ID" sz="3600" b="1" err="1" smtClean="0">
                <a:solidFill>
                  <a:schemeClr val="accent1"/>
                </a:solidFill>
                <a:latin typeface="+mj-lt"/>
                <a:cs typeface="Poppins" panose="02000000000000000000" pitchFamily="2" charset="0"/>
              </a:rPr>
              <a:t>Ngữ</a:t>
            </a:r>
            <a:r>
              <a:rPr lang="en-ID" sz="3600" b="1" smtClean="0">
                <a:solidFill>
                  <a:schemeClr val="accent1"/>
                </a:solidFill>
                <a:latin typeface="+mj-lt"/>
                <a:cs typeface="Poppins" panose="02000000000000000000" pitchFamily="2" charset="0"/>
              </a:rPr>
              <a:t> </a:t>
            </a:r>
            <a:r>
              <a:rPr lang="en-ID" sz="3600" b="1" err="1" smtClean="0">
                <a:solidFill>
                  <a:schemeClr val="accent1"/>
                </a:solidFill>
                <a:latin typeface="+mj-lt"/>
                <a:cs typeface="Poppins" panose="02000000000000000000" pitchFamily="2" charset="0"/>
              </a:rPr>
              <a:t>Lập</a:t>
            </a:r>
            <a:r>
              <a:rPr lang="en-ID" sz="3600" b="1" smtClean="0">
                <a:solidFill>
                  <a:schemeClr val="accent1"/>
                </a:solidFill>
                <a:latin typeface="+mj-lt"/>
                <a:cs typeface="Poppins" panose="02000000000000000000" pitchFamily="2" charset="0"/>
              </a:rPr>
              <a:t> </a:t>
            </a:r>
            <a:r>
              <a:rPr lang="en-ID" sz="3600" b="1" err="1" smtClean="0">
                <a:solidFill>
                  <a:schemeClr val="accent1"/>
                </a:solidFill>
                <a:latin typeface="+mj-lt"/>
                <a:cs typeface="Poppins" panose="02000000000000000000" pitchFamily="2" charset="0"/>
              </a:rPr>
              <a:t>Trình</a:t>
            </a:r>
            <a:r>
              <a:rPr lang="en-ID" sz="3600" b="1" smtClean="0">
                <a:solidFill>
                  <a:schemeClr val="accent1"/>
                </a:solidFill>
                <a:latin typeface="+mj-lt"/>
                <a:cs typeface="Poppins" panose="02000000000000000000" pitchFamily="2" charset="0"/>
              </a:rPr>
              <a:t> Python</a:t>
            </a:r>
            <a:endParaRPr lang="en-ID" sz="3600" b="1">
              <a:solidFill>
                <a:schemeClr val="accent1"/>
              </a:solidFill>
              <a:latin typeface="+mj-lt"/>
              <a:cs typeface="Poppins" panose="02000000000000000000" pitchFamily="2" charset="0"/>
            </a:endParaRPr>
          </a:p>
        </p:txBody>
      </p:sp>
      <p:sp>
        <p:nvSpPr>
          <p:cNvPr id="444" name="Rectangle 443">
            <a:extLst>
              <a:ext uri="{FF2B5EF4-FFF2-40B4-BE49-F238E27FC236}">
                <a16:creationId xmlns="" xmlns:a16="http://schemas.microsoft.com/office/drawing/2014/main" id="{BF0B711C-A7D1-4AA7-B99E-A874378033B3}"/>
              </a:ext>
            </a:extLst>
          </p:cNvPr>
          <p:cNvSpPr/>
          <p:nvPr/>
        </p:nvSpPr>
        <p:spPr>
          <a:xfrm>
            <a:off x="2442575" y="2915161"/>
            <a:ext cx="7538000" cy="1938992"/>
          </a:xfrm>
          <a:prstGeom prst="rect">
            <a:avLst/>
          </a:prstGeom>
        </p:spPr>
        <p:txBody>
          <a:bodyPr wrap="square">
            <a:spAutoFit/>
          </a:bodyPr>
          <a:lstStyle/>
          <a:p>
            <a:pPr algn="just">
              <a:lnSpc>
                <a:spcPct val="150000"/>
              </a:lnSpc>
              <a:buClr>
                <a:schemeClr val="accent6"/>
              </a:buClr>
            </a:pPr>
            <a:r>
              <a:rPr lang="en-US" sz="1600" err="1" smtClean="0">
                <a:latin typeface="Comic Sans MS" pitchFamily="66" charset="0"/>
                <a:ea typeface="Open Sans" panose="020B0606030504020204" pitchFamily="34" charset="0"/>
                <a:cs typeface="Open Sans" panose="020B0606030504020204" pitchFamily="34" charset="0"/>
              </a:rPr>
              <a:t>Với</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các</a:t>
            </a:r>
            <a:r>
              <a:rPr lang="en-US" sz="1600" smtClean="0">
                <a:latin typeface="Comic Sans MS" pitchFamily="66" charset="0"/>
                <a:ea typeface="Open Sans" panose="020B0606030504020204" pitchFamily="34" charset="0"/>
                <a:cs typeface="Open Sans" panose="020B0606030504020204" pitchFamily="34" charset="0"/>
              </a:rPr>
              <a:t> model </a:t>
            </a:r>
            <a:r>
              <a:rPr lang="en-US" sz="1600" err="1" smtClean="0">
                <a:latin typeface="Comic Sans MS" pitchFamily="66" charset="0"/>
                <a:ea typeface="Open Sans" panose="020B0606030504020204" pitchFamily="34" charset="0"/>
                <a:cs typeface="Open Sans" panose="020B0606030504020204" pitchFamily="34" charset="0"/>
              </a:rPr>
              <a:t>và</a:t>
            </a:r>
            <a:r>
              <a:rPr lang="en-US" sz="1600" smtClean="0">
                <a:latin typeface="Comic Sans MS" pitchFamily="66" charset="0"/>
                <a:ea typeface="Open Sans" panose="020B0606030504020204" pitchFamily="34" charset="0"/>
                <a:cs typeface="Open Sans" panose="020B0606030504020204" pitchFamily="34" charset="0"/>
              </a:rPr>
              <a:t> library </a:t>
            </a:r>
            <a:r>
              <a:rPr lang="en-US" sz="1600" err="1" smtClean="0">
                <a:latin typeface="Comic Sans MS" pitchFamily="66" charset="0"/>
                <a:ea typeface="Open Sans" panose="020B0606030504020204" pitchFamily="34" charset="0"/>
                <a:cs typeface="Open Sans" panose="020B0606030504020204" pitchFamily="34" charset="0"/>
              </a:rPr>
              <a:t>như</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opencv</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numpy</a:t>
            </a:r>
            <a:r>
              <a:rPr lang="en-US" sz="1600" smtClean="0">
                <a:latin typeface="Comic Sans MS" pitchFamily="66" charset="0"/>
                <a:ea typeface="Open Sans" panose="020B0606030504020204" pitchFamily="34" charset="0"/>
                <a:cs typeface="Open Sans" panose="020B0606030504020204" pitchFamily="34" charset="0"/>
              </a:rPr>
              <a:t> … </a:t>
            </a:r>
            <a:r>
              <a:rPr lang="en-US" sz="1600" err="1" smtClean="0">
                <a:latin typeface="Comic Sans MS" pitchFamily="66" charset="0"/>
                <a:ea typeface="Open Sans" panose="020B0606030504020204" pitchFamily="34" charset="0"/>
                <a:cs typeface="Open Sans" panose="020B0606030504020204" pitchFamily="34" charset="0"/>
              </a:rPr>
              <a:t>thì</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tụi</a:t>
            </a:r>
            <a:r>
              <a:rPr lang="en-US" sz="1600" smtClean="0">
                <a:latin typeface="Comic Sans MS" pitchFamily="66" charset="0"/>
                <a:ea typeface="Open Sans" panose="020B0606030504020204" pitchFamily="34" charset="0"/>
                <a:cs typeface="Open Sans" panose="020B0606030504020204" pitchFamily="34" charset="0"/>
              </a:rPr>
              <a:t> e </a:t>
            </a:r>
            <a:r>
              <a:rPr lang="en-US" sz="1600" err="1" smtClean="0">
                <a:latin typeface="Comic Sans MS" pitchFamily="66" charset="0"/>
                <a:ea typeface="Open Sans" panose="020B0606030504020204" pitchFamily="34" charset="0"/>
                <a:cs typeface="Open Sans" panose="020B0606030504020204" pitchFamily="34" charset="0"/>
              </a:rPr>
              <a:t>đã</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tiến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hành</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tìm</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hiểu</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và</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xây</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dựng</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nên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hệ</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thống</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nhận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diện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khuôn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mặt</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và</a:t>
            </a:r>
            <a:r>
              <a:rPr lang="en-US" sz="1600" smtClean="0">
                <a:latin typeface="Comic Sans MS" pitchFamily="66" charset="0"/>
                <a:ea typeface="Open Sans" panose="020B0606030504020204" pitchFamily="34" charset="0"/>
                <a:cs typeface="Open Sans" panose="020B0606030504020204" pitchFamily="34" charset="0"/>
              </a:rPr>
              <a:t> detect </a:t>
            </a:r>
            <a:r>
              <a:rPr lang="en-US" sz="1600" err="1" smtClean="0">
                <a:latin typeface="Comic Sans MS" pitchFamily="66" charset="0"/>
                <a:ea typeface="Open Sans" panose="020B0606030504020204" pitchFamily="34" charset="0"/>
                <a:cs typeface="Open Sans" panose="020B0606030504020204" pitchFamily="34" charset="0"/>
              </a:rPr>
              <a:t>nó</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ra</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sau</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đấy</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lưu</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dữ</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liệu</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vào</a:t>
            </a:r>
            <a:r>
              <a:rPr lang="en-US" sz="1600" smtClean="0">
                <a:latin typeface="Comic Sans MS" pitchFamily="66" charset="0"/>
                <a:ea typeface="Open Sans" panose="020B0606030504020204" pitchFamily="34" charset="0"/>
                <a:cs typeface="Open Sans" panose="020B0606030504020204" pitchFamily="34" charset="0"/>
              </a:rPr>
              <a:t> Dataset </a:t>
            </a:r>
            <a:r>
              <a:rPr lang="en-US" sz="1600" err="1" smtClean="0">
                <a:latin typeface="Comic Sans MS" pitchFamily="66" charset="0"/>
                <a:ea typeface="Open Sans" panose="020B0606030504020204" pitchFamily="34" charset="0"/>
                <a:cs typeface="Open Sans" panose="020B0606030504020204" pitchFamily="34" charset="0"/>
              </a:rPr>
              <a:t>cùng</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với</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thông</a:t>
            </a:r>
            <a:r>
              <a:rPr lang="en-US" sz="1600" smtClean="0">
                <a:latin typeface="Comic Sans MS" pitchFamily="66" charset="0"/>
                <a:ea typeface="Open Sans" panose="020B0606030504020204" pitchFamily="34" charset="0"/>
                <a:cs typeface="Open Sans" panose="020B0606030504020204" pitchFamily="34" charset="0"/>
              </a:rPr>
              <a:t> tin </a:t>
            </a:r>
            <a:r>
              <a:rPr lang="en-US" sz="1600" err="1" smtClean="0">
                <a:latin typeface="Comic Sans MS" pitchFamily="66" charset="0"/>
                <a:ea typeface="Open Sans" panose="020B0606030504020204" pitchFamily="34" charset="0"/>
                <a:cs typeface="Open Sans" panose="020B0606030504020204" pitchFamily="34" charset="0"/>
              </a:rPr>
              <a:t>người</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dùng</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vào</a:t>
            </a:r>
            <a:r>
              <a:rPr lang="en-US" sz="1600" smtClean="0">
                <a:latin typeface="Comic Sans MS" pitchFamily="66" charset="0"/>
                <a:ea typeface="Open Sans" panose="020B0606030504020204" pitchFamily="34" charset="0"/>
                <a:cs typeface="Open Sans" panose="020B0606030504020204" pitchFamily="34" charset="0"/>
              </a:rPr>
              <a:t> Database. </a:t>
            </a:r>
            <a:r>
              <a:rPr lang="en-US" sz="1600" err="1" smtClean="0">
                <a:latin typeface="Comic Sans MS" pitchFamily="66" charset="0"/>
                <a:ea typeface="Open Sans" panose="020B0606030504020204" pitchFamily="34" charset="0"/>
                <a:cs typeface="Open Sans" panose="020B0606030504020204" pitchFamily="34" charset="0"/>
              </a:rPr>
              <a:t>Tiếp</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theo</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đó</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là</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trainning</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hệ</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thống</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nhận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vào</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dữ</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liệu</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Cuối</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cùng</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là</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lấy</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thông</a:t>
            </a:r>
            <a:r>
              <a:rPr lang="en-US" sz="1600" smtClean="0">
                <a:latin typeface="Comic Sans MS" pitchFamily="66" charset="0"/>
                <a:ea typeface="Open Sans" panose="020B0606030504020204" pitchFamily="34" charset="0"/>
                <a:cs typeface="Open Sans" panose="020B0606030504020204" pitchFamily="34" charset="0"/>
              </a:rPr>
              <a:t> tin </a:t>
            </a:r>
            <a:r>
              <a:rPr lang="en-US" sz="1600" err="1" smtClean="0">
                <a:latin typeface="Comic Sans MS" pitchFamily="66" charset="0"/>
                <a:ea typeface="Open Sans" panose="020B0606030504020204" pitchFamily="34" charset="0"/>
                <a:cs typeface="Open Sans" panose="020B0606030504020204" pitchFamily="34" charset="0"/>
              </a:rPr>
              <a:t>nhận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được</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từ</a:t>
            </a:r>
            <a:r>
              <a:rPr lang="en-US" sz="1600" smtClean="0">
                <a:latin typeface="Comic Sans MS" pitchFamily="66" charset="0"/>
                <a:ea typeface="Open Sans" panose="020B0606030504020204" pitchFamily="34" charset="0"/>
                <a:cs typeface="Open Sans" panose="020B0606030504020204" pitchFamily="34" charset="0"/>
              </a:rPr>
              <a:t> camera </a:t>
            </a:r>
            <a:r>
              <a:rPr lang="en-US" sz="1600" err="1" smtClean="0">
                <a:latin typeface="Comic Sans MS" pitchFamily="66" charset="0"/>
                <a:ea typeface="Open Sans" panose="020B0606030504020204" pitchFamily="34" charset="0"/>
                <a:cs typeface="Open Sans" panose="020B0606030504020204" pitchFamily="34" charset="0"/>
              </a:rPr>
              <a:t>để</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định</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danh</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khuôn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mặt</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đó</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với</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thông</a:t>
            </a:r>
            <a:r>
              <a:rPr lang="en-US" sz="1600" smtClean="0">
                <a:latin typeface="Comic Sans MS" pitchFamily="66" charset="0"/>
                <a:ea typeface="Open Sans" panose="020B0606030504020204" pitchFamily="34" charset="0"/>
                <a:cs typeface="Open Sans" panose="020B0606030504020204" pitchFamily="34" charset="0"/>
              </a:rPr>
              <a:t> tin </a:t>
            </a:r>
            <a:r>
              <a:rPr lang="en-US" sz="1600" err="1" smtClean="0">
                <a:latin typeface="Comic Sans MS" pitchFamily="66" charset="0"/>
                <a:ea typeface="Open Sans" panose="020B0606030504020204" pitchFamily="34" charset="0"/>
                <a:cs typeface="Open Sans" panose="020B0606030504020204" pitchFamily="34" charset="0"/>
              </a:rPr>
              <a:t>lưu</a:t>
            </a:r>
            <a:r>
              <a:rPr lang="en-US" sz="1600" smtClean="0">
                <a:latin typeface="Comic Sans MS" pitchFamily="66" charset="0"/>
                <a:ea typeface="Open Sans" panose="020B0606030504020204" pitchFamily="34" charset="0"/>
                <a:cs typeface="Open Sans" panose="020B0606030504020204" pitchFamily="34" charset="0"/>
              </a:rPr>
              <a:t> ở Database</a:t>
            </a:r>
            <a:endParaRPr lang="en-US" sz="1600">
              <a:latin typeface="Comic Sans MS" pitchFamily="66" charset="0"/>
              <a:ea typeface="Open Sans" panose="020B0606030504020204" pitchFamily="34" charset="0"/>
              <a:cs typeface="Open Sans" panose="020B0606030504020204" pitchFamily="34" charset="0"/>
            </a:endParaRPr>
          </a:p>
        </p:txBody>
      </p:sp>
      <p:sp>
        <p:nvSpPr>
          <p:cNvPr id="125" name="Freeform 8">
            <a:extLst>
              <a:ext uri="{FF2B5EF4-FFF2-40B4-BE49-F238E27FC236}">
                <a16:creationId xmlns="" xmlns:a16="http://schemas.microsoft.com/office/drawing/2014/main" id="{6CBCDEB1-D382-4B98-99BF-3CE64E3BC7EA}"/>
              </a:ext>
            </a:extLst>
          </p:cNvPr>
          <p:cNvSpPr>
            <a:spLocks/>
          </p:cNvSpPr>
          <p:nvPr/>
        </p:nvSpPr>
        <p:spPr bwMode="auto">
          <a:xfrm>
            <a:off x="9430711" y="1401419"/>
            <a:ext cx="1099728" cy="1513742"/>
          </a:xfrm>
          <a:custGeom>
            <a:avLst/>
            <a:gdLst>
              <a:gd name="T0" fmla="*/ 38 w 331"/>
              <a:gd name="T1" fmla="*/ 317 h 456"/>
              <a:gd name="T2" fmla="*/ 64 w 331"/>
              <a:gd name="T3" fmla="*/ 333 h 456"/>
              <a:gd name="T4" fmla="*/ 106 w 331"/>
              <a:gd name="T5" fmla="*/ 341 h 456"/>
              <a:gd name="T6" fmla="*/ 126 w 331"/>
              <a:gd name="T7" fmla="*/ 356 h 456"/>
              <a:gd name="T8" fmla="*/ 142 w 331"/>
              <a:gd name="T9" fmla="*/ 374 h 456"/>
              <a:gd name="T10" fmla="*/ 161 w 331"/>
              <a:gd name="T11" fmla="*/ 397 h 456"/>
              <a:gd name="T12" fmla="*/ 172 w 331"/>
              <a:gd name="T13" fmla="*/ 407 h 456"/>
              <a:gd name="T14" fmla="*/ 192 w 331"/>
              <a:gd name="T15" fmla="*/ 404 h 456"/>
              <a:gd name="T16" fmla="*/ 207 w 331"/>
              <a:gd name="T17" fmla="*/ 405 h 456"/>
              <a:gd name="T18" fmla="*/ 228 w 331"/>
              <a:gd name="T19" fmla="*/ 407 h 456"/>
              <a:gd name="T20" fmla="*/ 244 w 331"/>
              <a:gd name="T21" fmla="*/ 414 h 456"/>
              <a:gd name="T22" fmla="*/ 259 w 331"/>
              <a:gd name="T23" fmla="*/ 389 h 456"/>
              <a:gd name="T24" fmla="*/ 244 w 331"/>
              <a:gd name="T25" fmla="*/ 340 h 456"/>
              <a:gd name="T26" fmla="*/ 256 w 331"/>
              <a:gd name="T27" fmla="*/ 322 h 456"/>
              <a:gd name="T28" fmla="*/ 253 w 331"/>
              <a:gd name="T29" fmla="*/ 310 h 456"/>
              <a:gd name="T30" fmla="*/ 250 w 331"/>
              <a:gd name="T31" fmla="*/ 293 h 456"/>
              <a:gd name="T32" fmla="*/ 296 w 331"/>
              <a:gd name="T33" fmla="*/ 293 h 456"/>
              <a:gd name="T34" fmla="*/ 325 w 331"/>
              <a:gd name="T35" fmla="*/ 298 h 456"/>
              <a:gd name="T36" fmla="*/ 323 w 331"/>
              <a:gd name="T37" fmla="*/ 281 h 456"/>
              <a:gd name="T38" fmla="*/ 317 w 331"/>
              <a:gd name="T39" fmla="*/ 245 h 456"/>
              <a:gd name="T40" fmla="*/ 306 w 331"/>
              <a:gd name="T41" fmla="*/ 202 h 456"/>
              <a:gd name="T42" fmla="*/ 316 w 331"/>
              <a:gd name="T43" fmla="*/ 171 h 456"/>
              <a:gd name="T44" fmla="*/ 267 w 331"/>
              <a:gd name="T45" fmla="*/ 174 h 456"/>
              <a:gd name="T46" fmla="*/ 232 w 331"/>
              <a:gd name="T47" fmla="*/ 146 h 456"/>
              <a:gd name="T48" fmla="*/ 183 w 331"/>
              <a:gd name="T49" fmla="*/ 120 h 456"/>
              <a:gd name="T50" fmla="*/ 169 w 331"/>
              <a:gd name="T51" fmla="*/ 91 h 456"/>
              <a:gd name="T52" fmla="*/ 180 w 331"/>
              <a:gd name="T53" fmla="*/ 41 h 456"/>
              <a:gd name="T54" fmla="*/ 215 w 331"/>
              <a:gd name="T55" fmla="*/ 14 h 456"/>
              <a:gd name="T56" fmla="*/ 204 w 331"/>
              <a:gd name="T57" fmla="*/ 1 h 456"/>
              <a:gd name="T58" fmla="*/ 194 w 331"/>
              <a:gd name="T59" fmla="*/ 5 h 456"/>
              <a:gd name="T60" fmla="*/ 172 w 331"/>
              <a:gd name="T61" fmla="*/ 24 h 456"/>
              <a:gd name="T62" fmla="*/ 142 w 331"/>
              <a:gd name="T63" fmla="*/ 29 h 456"/>
              <a:gd name="T64" fmla="*/ 127 w 331"/>
              <a:gd name="T65" fmla="*/ 44 h 456"/>
              <a:gd name="T66" fmla="*/ 128 w 331"/>
              <a:gd name="T67" fmla="*/ 39 h 456"/>
              <a:gd name="T68" fmla="*/ 108 w 331"/>
              <a:gd name="T69" fmla="*/ 44 h 456"/>
              <a:gd name="T70" fmla="*/ 102 w 331"/>
              <a:gd name="T71" fmla="*/ 54 h 456"/>
              <a:gd name="T72" fmla="*/ 98 w 331"/>
              <a:gd name="T73" fmla="*/ 57 h 456"/>
              <a:gd name="T74" fmla="*/ 84 w 331"/>
              <a:gd name="T75" fmla="*/ 84 h 456"/>
              <a:gd name="T76" fmla="*/ 60 w 331"/>
              <a:gd name="T77" fmla="*/ 120 h 456"/>
              <a:gd name="T78" fmla="*/ 60 w 331"/>
              <a:gd name="T79" fmla="*/ 113 h 456"/>
              <a:gd name="T80" fmla="*/ 49 w 331"/>
              <a:gd name="T81" fmla="*/ 109 h 456"/>
              <a:gd name="T82" fmla="*/ 39 w 331"/>
              <a:gd name="T83" fmla="*/ 127 h 456"/>
              <a:gd name="T84" fmla="*/ 40 w 331"/>
              <a:gd name="T85" fmla="*/ 146 h 456"/>
              <a:gd name="T86" fmla="*/ 48 w 331"/>
              <a:gd name="T87" fmla="*/ 161 h 456"/>
              <a:gd name="T88" fmla="*/ 44 w 331"/>
              <a:gd name="T89" fmla="*/ 166 h 456"/>
              <a:gd name="T90" fmla="*/ 50 w 331"/>
              <a:gd name="T91" fmla="*/ 210 h 456"/>
              <a:gd name="T92" fmla="*/ 46 w 331"/>
              <a:gd name="T93" fmla="*/ 221 h 456"/>
              <a:gd name="T94" fmla="*/ 51 w 331"/>
              <a:gd name="T95" fmla="*/ 228 h 456"/>
              <a:gd name="T96" fmla="*/ 52 w 331"/>
              <a:gd name="T97" fmla="*/ 236 h 456"/>
              <a:gd name="T98" fmla="*/ 52 w 331"/>
              <a:gd name="T99" fmla="*/ 237 h 456"/>
              <a:gd name="T100" fmla="*/ 51 w 331"/>
              <a:gd name="T101" fmla="*/ 238 h 456"/>
              <a:gd name="T102" fmla="*/ 50 w 331"/>
              <a:gd name="T103" fmla="*/ 242 h 456"/>
              <a:gd name="T104" fmla="*/ 46 w 331"/>
              <a:gd name="T105" fmla="*/ 246 h 456"/>
              <a:gd name="T106" fmla="*/ 41 w 331"/>
              <a:gd name="T107" fmla="*/ 253 h 456"/>
              <a:gd name="T108" fmla="*/ 38 w 331"/>
              <a:gd name="T109" fmla="*/ 260 h 456"/>
              <a:gd name="T110" fmla="*/ 35 w 331"/>
              <a:gd name="T111" fmla="*/ 268 h 456"/>
              <a:gd name="T112" fmla="*/ 19 w 331"/>
              <a:gd name="T113" fmla="*/ 273 h 456"/>
              <a:gd name="T114" fmla="*/ 11 w 331"/>
              <a:gd name="T115" fmla="*/ 277 h 456"/>
              <a:gd name="T116" fmla="*/ 0 w 331"/>
              <a:gd name="T117" fmla="*/ 295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1" h="456">
                <a:moveTo>
                  <a:pt x="13" y="307"/>
                </a:moveTo>
                <a:cubicBezTo>
                  <a:pt x="13" y="307"/>
                  <a:pt x="14" y="307"/>
                  <a:pt x="14" y="307"/>
                </a:cubicBezTo>
                <a:cubicBezTo>
                  <a:pt x="15" y="307"/>
                  <a:pt x="15" y="307"/>
                  <a:pt x="16" y="307"/>
                </a:cubicBezTo>
                <a:cubicBezTo>
                  <a:pt x="17" y="308"/>
                  <a:pt x="18" y="309"/>
                  <a:pt x="19" y="310"/>
                </a:cubicBezTo>
                <a:cubicBezTo>
                  <a:pt x="23" y="313"/>
                  <a:pt x="28" y="314"/>
                  <a:pt x="31" y="317"/>
                </a:cubicBezTo>
                <a:cubicBezTo>
                  <a:pt x="34" y="319"/>
                  <a:pt x="36" y="315"/>
                  <a:pt x="38" y="317"/>
                </a:cubicBezTo>
                <a:cubicBezTo>
                  <a:pt x="38" y="318"/>
                  <a:pt x="38" y="319"/>
                  <a:pt x="38" y="319"/>
                </a:cubicBezTo>
                <a:cubicBezTo>
                  <a:pt x="39" y="321"/>
                  <a:pt x="41" y="321"/>
                  <a:pt x="43" y="322"/>
                </a:cubicBezTo>
                <a:cubicBezTo>
                  <a:pt x="44" y="322"/>
                  <a:pt x="44" y="328"/>
                  <a:pt x="45" y="329"/>
                </a:cubicBezTo>
                <a:cubicBezTo>
                  <a:pt x="46" y="331"/>
                  <a:pt x="50" y="329"/>
                  <a:pt x="51" y="329"/>
                </a:cubicBezTo>
                <a:cubicBezTo>
                  <a:pt x="53" y="330"/>
                  <a:pt x="53" y="332"/>
                  <a:pt x="55" y="333"/>
                </a:cubicBezTo>
                <a:cubicBezTo>
                  <a:pt x="58" y="334"/>
                  <a:pt x="61" y="332"/>
                  <a:pt x="64" y="333"/>
                </a:cubicBezTo>
                <a:cubicBezTo>
                  <a:pt x="65" y="333"/>
                  <a:pt x="70" y="334"/>
                  <a:pt x="71" y="333"/>
                </a:cubicBezTo>
                <a:cubicBezTo>
                  <a:pt x="72" y="332"/>
                  <a:pt x="71" y="327"/>
                  <a:pt x="74" y="328"/>
                </a:cubicBezTo>
                <a:cubicBezTo>
                  <a:pt x="81" y="328"/>
                  <a:pt x="83" y="334"/>
                  <a:pt x="87" y="337"/>
                </a:cubicBezTo>
                <a:cubicBezTo>
                  <a:pt x="90" y="339"/>
                  <a:pt x="90" y="337"/>
                  <a:pt x="92" y="338"/>
                </a:cubicBezTo>
                <a:cubicBezTo>
                  <a:pt x="95" y="338"/>
                  <a:pt x="99" y="343"/>
                  <a:pt x="102" y="343"/>
                </a:cubicBezTo>
                <a:cubicBezTo>
                  <a:pt x="103" y="343"/>
                  <a:pt x="104" y="340"/>
                  <a:pt x="106" y="341"/>
                </a:cubicBezTo>
                <a:cubicBezTo>
                  <a:pt x="107" y="342"/>
                  <a:pt x="112" y="347"/>
                  <a:pt x="113" y="346"/>
                </a:cubicBezTo>
                <a:cubicBezTo>
                  <a:pt x="114" y="345"/>
                  <a:pt x="113" y="345"/>
                  <a:pt x="114" y="344"/>
                </a:cubicBezTo>
                <a:cubicBezTo>
                  <a:pt x="115" y="344"/>
                  <a:pt x="116" y="347"/>
                  <a:pt x="116" y="348"/>
                </a:cubicBezTo>
                <a:cubicBezTo>
                  <a:pt x="116" y="348"/>
                  <a:pt x="115" y="348"/>
                  <a:pt x="115" y="349"/>
                </a:cubicBezTo>
                <a:cubicBezTo>
                  <a:pt x="119" y="349"/>
                  <a:pt x="119" y="349"/>
                  <a:pt x="119" y="349"/>
                </a:cubicBezTo>
                <a:cubicBezTo>
                  <a:pt x="121" y="351"/>
                  <a:pt x="125" y="354"/>
                  <a:pt x="126" y="356"/>
                </a:cubicBezTo>
                <a:cubicBezTo>
                  <a:pt x="126" y="358"/>
                  <a:pt x="126" y="359"/>
                  <a:pt x="127" y="360"/>
                </a:cubicBezTo>
                <a:cubicBezTo>
                  <a:pt x="127" y="361"/>
                  <a:pt x="129" y="363"/>
                  <a:pt x="128" y="363"/>
                </a:cubicBezTo>
                <a:cubicBezTo>
                  <a:pt x="122" y="365"/>
                  <a:pt x="135" y="367"/>
                  <a:pt x="135" y="367"/>
                </a:cubicBezTo>
                <a:cubicBezTo>
                  <a:pt x="136" y="368"/>
                  <a:pt x="135" y="369"/>
                  <a:pt x="136" y="370"/>
                </a:cubicBezTo>
                <a:cubicBezTo>
                  <a:pt x="138" y="370"/>
                  <a:pt x="138" y="370"/>
                  <a:pt x="138" y="370"/>
                </a:cubicBezTo>
                <a:cubicBezTo>
                  <a:pt x="140" y="372"/>
                  <a:pt x="140" y="373"/>
                  <a:pt x="142" y="374"/>
                </a:cubicBezTo>
                <a:cubicBezTo>
                  <a:pt x="144" y="374"/>
                  <a:pt x="146" y="373"/>
                  <a:pt x="148" y="376"/>
                </a:cubicBezTo>
                <a:cubicBezTo>
                  <a:pt x="148" y="376"/>
                  <a:pt x="147" y="378"/>
                  <a:pt x="148" y="379"/>
                </a:cubicBezTo>
                <a:cubicBezTo>
                  <a:pt x="149" y="380"/>
                  <a:pt x="151" y="380"/>
                  <a:pt x="151" y="383"/>
                </a:cubicBezTo>
                <a:cubicBezTo>
                  <a:pt x="150" y="384"/>
                  <a:pt x="148" y="384"/>
                  <a:pt x="149" y="386"/>
                </a:cubicBezTo>
                <a:cubicBezTo>
                  <a:pt x="152" y="391"/>
                  <a:pt x="157" y="386"/>
                  <a:pt x="158" y="389"/>
                </a:cubicBezTo>
                <a:cubicBezTo>
                  <a:pt x="159" y="390"/>
                  <a:pt x="161" y="395"/>
                  <a:pt x="161" y="397"/>
                </a:cubicBezTo>
                <a:cubicBezTo>
                  <a:pt x="161" y="397"/>
                  <a:pt x="159" y="400"/>
                  <a:pt x="159" y="400"/>
                </a:cubicBezTo>
                <a:cubicBezTo>
                  <a:pt x="158" y="401"/>
                  <a:pt x="161" y="404"/>
                  <a:pt x="162" y="404"/>
                </a:cubicBezTo>
                <a:cubicBezTo>
                  <a:pt x="162" y="404"/>
                  <a:pt x="164" y="402"/>
                  <a:pt x="165" y="404"/>
                </a:cubicBezTo>
                <a:cubicBezTo>
                  <a:pt x="165" y="405"/>
                  <a:pt x="165" y="406"/>
                  <a:pt x="165" y="407"/>
                </a:cubicBezTo>
                <a:cubicBezTo>
                  <a:pt x="166" y="407"/>
                  <a:pt x="170" y="404"/>
                  <a:pt x="171" y="405"/>
                </a:cubicBezTo>
                <a:cubicBezTo>
                  <a:pt x="172" y="405"/>
                  <a:pt x="171" y="406"/>
                  <a:pt x="172" y="407"/>
                </a:cubicBezTo>
                <a:cubicBezTo>
                  <a:pt x="173" y="407"/>
                  <a:pt x="172" y="404"/>
                  <a:pt x="173" y="404"/>
                </a:cubicBezTo>
                <a:cubicBezTo>
                  <a:pt x="175" y="403"/>
                  <a:pt x="179" y="407"/>
                  <a:pt x="180" y="407"/>
                </a:cubicBezTo>
                <a:cubicBezTo>
                  <a:pt x="182" y="407"/>
                  <a:pt x="183" y="406"/>
                  <a:pt x="183" y="406"/>
                </a:cubicBezTo>
                <a:cubicBezTo>
                  <a:pt x="184" y="405"/>
                  <a:pt x="186" y="406"/>
                  <a:pt x="187" y="406"/>
                </a:cubicBezTo>
                <a:cubicBezTo>
                  <a:pt x="190" y="405"/>
                  <a:pt x="185" y="405"/>
                  <a:pt x="189" y="403"/>
                </a:cubicBezTo>
                <a:cubicBezTo>
                  <a:pt x="190" y="403"/>
                  <a:pt x="191" y="404"/>
                  <a:pt x="192" y="404"/>
                </a:cubicBezTo>
                <a:cubicBezTo>
                  <a:pt x="194" y="403"/>
                  <a:pt x="195" y="399"/>
                  <a:pt x="197" y="398"/>
                </a:cubicBezTo>
                <a:cubicBezTo>
                  <a:pt x="199" y="398"/>
                  <a:pt x="200" y="400"/>
                  <a:pt x="200" y="400"/>
                </a:cubicBezTo>
                <a:cubicBezTo>
                  <a:pt x="201" y="400"/>
                  <a:pt x="202" y="400"/>
                  <a:pt x="203" y="401"/>
                </a:cubicBezTo>
                <a:cubicBezTo>
                  <a:pt x="204" y="403"/>
                  <a:pt x="204" y="403"/>
                  <a:pt x="204" y="403"/>
                </a:cubicBezTo>
                <a:cubicBezTo>
                  <a:pt x="205" y="403"/>
                  <a:pt x="205" y="401"/>
                  <a:pt x="206" y="401"/>
                </a:cubicBezTo>
                <a:cubicBezTo>
                  <a:pt x="207" y="402"/>
                  <a:pt x="207" y="405"/>
                  <a:pt x="207" y="405"/>
                </a:cubicBezTo>
                <a:cubicBezTo>
                  <a:pt x="212" y="405"/>
                  <a:pt x="212" y="403"/>
                  <a:pt x="215" y="402"/>
                </a:cubicBezTo>
                <a:cubicBezTo>
                  <a:pt x="217" y="402"/>
                  <a:pt x="217" y="402"/>
                  <a:pt x="217" y="402"/>
                </a:cubicBezTo>
                <a:cubicBezTo>
                  <a:pt x="218" y="401"/>
                  <a:pt x="217" y="400"/>
                  <a:pt x="217" y="400"/>
                </a:cubicBezTo>
                <a:cubicBezTo>
                  <a:pt x="218" y="400"/>
                  <a:pt x="219" y="400"/>
                  <a:pt x="219" y="400"/>
                </a:cubicBezTo>
                <a:cubicBezTo>
                  <a:pt x="220" y="400"/>
                  <a:pt x="220" y="400"/>
                  <a:pt x="221" y="400"/>
                </a:cubicBezTo>
                <a:cubicBezTo>
                  <a:pt x="224" y="402"/>
                  <a:pt x="225" y="406"/>
                  <a:pt x="228" y="407"/>
                </a:cubicBezTo>
                <a:cubicBezTo>
                  <a:pt x="229" y="407"/>
                  <a:pt x="231" y="406"/>
                  <a:pt x="232" y="407"/>
                </a:cubicBezTo>
                <a:cubicBezTo>
                  <a:pt x="235" y="408"/>
                  <a:pt x="236" y="408"/>
                  <a:pt x="236" y="408"/>
                </a:cubicBezTo>
                <a:cubicBezTo>
                  <a:pt x="236" y="409"/>
                  <a:pt x="235" y="410"/>
                  <a:pt x="236" y="410"/>
                </a:cubicBezTo>
                <a:cubicBezTo>
                  <a:pt x="237" y="410"/>
                  <a:pt x="237" y="409"/>
                  <a:pt x="237" y="409"/>
                </a:cubicBezTo>
                <a:cubicBezTo>
                  <a:pt x="239" y="409"/>
                  <a:pt x="239" y="411"/>
                  <a:pt x="240" y="412"/>
                </a:cubicBezTo>
                <a:cubicBezTo>
                  <a:pt x="241" y="412"/>
                  <a:pt x="245" y="412"/>
                  <a:pt x="244" y="414"/>
                </a:cubicBezTo>
                <a:cubicBezTo>
                  <a:pt x="243" y="419"/>
                  <a:pt x="226" y="440"/>
                  <a:pt x="226" y="443"/>
                </a:cubicBezTo>
                <a:cubicBezTo>
                  <a:pt x="226" y="444"/>
                  <a:pt x="231" y="446"/>
                  <a:pt x="232" y="446"/>
                </a:cubicBezTo>
                <a:cubicBezTo>
                  <a:pt x="232" y="446"/>
                  <a:pt x="236" y="443"/>
                  <a:pt x="236" y="443"/>
                </a:cubicBezTo>
                <a:cubicBezTo>
                  <a:pt x="239" y="443"/>
                  <a:pt x="245" y="456"/>
                  <a:pt x="248" y="453"/>
                </a:cubicBezTo>
                <a:cubicBezTo>
                  <a:pt x="250" y="450"/>
                  <a:pt x="251" y="436"/>
                  <a:pt x="251" y="432"/>
                </a:cubicBezTo>
                <a:cubicBezTo>
                  <a:pt x="254" y="418"/>
                  <a:pt x="256" y="403"/>
                  <a:pt x="259" y="389"/>
                </a:cubicBezTo>
                <a:cubicBezTo>
                  <a:pt x="260" y="384"/>
                  <a:pt x="263" y="376"/>
                  <a:pt x="262" y="372"/>
                </a:cubicBezTo>
                <a:cubicBezTo>
                  <a:pt x="261" y="368"/>
                  <a:pt x="256" y="364"/>
                  <a:pt x="256" y="360"/>
                </a:cubicBezTo>
                <a:cubicBezTo>
                  <a:pt x="256" y="357"/>
                  <a:pt x="258" y="356"/>
                  <a:pt x="256" y="354"/>
                </a:cubicBezTo>
                <a:cubicBezTo>
                  <a:pt x="254" y="351"/>
                  <a:pt x="249" y="351"/>
                  <a:pt x="247" y="349"/>
                </a:cubicBezTo>
                <a:cubicBezTo>
                  <a:pt x="246" y="348"/>
                  <a:pt x="244" y="345"/>
                  <a:pt x="244" y="344"/>
                </a:cubicBezTo>
                <a:cubicBezTo>
                  <a:pt x="244" y="340"/>
                  <a:pt x="244" y="340"/>
                  <a:pt x="244" y="340"/>
                </a:cubicBezTo>
                <a:cubicBezTo>
                  <a:pt x="244" y="337"/>
                  <a:pt x="244" y="334"/>
                  <a:pt x="244" y="331"/>
                </a:cubicBezTo>
                <a:cubicBezTo>
                  <a:pt x="244" y="329"/>
                  <a:pt x="244" y="328"/>
                  <a:pt x="244" y="326"/>
                </a:cubicBezTo>
                <a:cubicBezTo>
                  <a:pt x="244" y="325"/>
                  <a:pt x="244" y="325"/>
                  <a:pt x="244" y="324"/>
                </a:cubicBezTo>
                <a:cubicBezTo>
                  <a:pt x="244" y="324"/>
                  <a:pt x="245" y="324"/>
                  <a:pt x="246" y="324"/>
                </a:cubicBezTo>
                <a:cubicBezTo>
                  <a:pt x="249" y="324"/>
                  <a:pt x="251" y="321"/>
                  <a:pt x="254" y="321"/>
                </a:cubicBezTo>
                <a:cubicBezTo>
                  <a:pt x="255" y="321"/>
                  <a:pt x="255" y="322"/>
                  <a:pt x="256" y="322"/>
                </a:cubicBezTo>
                <a:cubicBezTo>
                  <a:pt x="258" y="322"/>
                  <a:pt x="258" y="319"/>
                  <a:pt x="260" y="320"/>
                </a:cubicBezTo>
                <a:cubicBezTo>
                  <a:pt x="263" y="321"/>
                  <a:pt x="265" y="324"/>
                  <a:pt x="269" y="323"/>
                </a:cubicBezTo>
                <a:cubicBezTo>
                  <a:pt x="270" y="322"/>
                  <a:pt x="269" y="321"/>
                  <a:pt x="268" y="321"/>
                </a:cubicBezTo>
                <a:cubicBezTo>
                  <a:pt x="266" y="318"/>
                  <a:pt x="269" y="319"/>
                  <a:pt x="267" y="315"/>
                </a:cubicBezTo>
                <a:cubicBezTo>
                  <a:pt x="267" y="314"/>
                  <a:pt x="267" y="312"/>
                  <a:pt x="265" y="312"/>
                </a:cubicBezTo>
                <a:cubicBezTo>
                  <a:pt x="262" y="311"/>
                  <a:pt x="256" y="311"/>
                  <a:pt x="253" y="310"/>
                </a:cubicBezTo>
                <a:cubicBezTo>
                  <a:pt x="252" y="310"/>
                  <a:pt x="252" y="310"/>
                  <a:pt x="251" y="311"/>
                </a:cubicBezTo>
                <a:cubicBezTo>
                  <a:pt x="251" y="311"/>
                  <a:pt x="250" y="311"/>
                  <a:pt x="249" y="311"/>
                </a:cubicBezTo>
                <a:cubicBezTo>
                  <a:pt x="249" y="306"/>
                  <a:pt x="249" y="306"/>
                  <a:pt x="249" y="306"/>
                </a:cubicBezTo>
                <a:cubicBezTo>
                  <a:pt x="249" y="304"/>
                  <a:pt x="249" y="302"/>
                  <a:pt x="250" y="300"/>
                </a:cubicBezTo>
                <a:cubicBezTo>
                  <a:pt x="250" y="298"/>
                  <a:pt x="250" y="297"/>
                  <a:pt x="250" y="295"/>
                </a:cubicBezTo>
                <a:cubicBezTo>
                  <a:pt x="250" y="294"/>
                  <a:pt x="249" y="294"/>
                  <a:pt x="250" y="293"/>
                </a:cubicBezTo>
                <a:cubicBezTo>
                  <a:pt x="250" y="292"/>
                  <a:pt x="257" y="292"/>
                  <a:pt x="258" y="292"/>
                </a:cubicBezTo>
                <a:cubicBezTo>
                  <a:pt x="263" y="291"/>
                  <a:pt x="257" y="292"/>
                  <a:pt x="262" y="293"/>
                </a:cubicBezTo>
                <a:cubicBezTo>
                  <a:pt x="263" y="293"/>
                  <a:pt x="264" y="293"/>
                  <a:pt x="265" y="293"/>
                </a:cubicBezTo>
                <a:cubicBezTo>
                  <a:pt x="266" y="293"/>
                  <a:pt x="268" y="293"/>
                  <a:pt x="269" y="293"/>
                </a:cubicBezTo>
                <a:cubicBezTo>
                  <a:pt x="275" y="293"/>
                  <a:pt x="281" y="293"/>
                  <a:pt x="286" y="293"/>
                </a:cubicBezTo>
                <a:cubicBezTo>
                  <a:pt x="289" y="293"/>
                  <a:pt x="296" y="293"/>
                  <a:pt x="296" y="293"/>
                </a:cubicBezTo>
                <a:cubicBezTo>
                  <a:pt x="296" y="292"/>
                  <a:pt x="293" y="291"/>
                  <a:pt x="292" y="290"/>
                </a:cubicBezTo>
                <a:cubicBezTo>
                  <a:pt x="292" y="290"/>
                  <a:pt x="294" y="285"/>
                  <a:pt x="295" y="285"/>
                </a:cubicBezTo>
                <a:cubicBezTo>
                  <a:pt x="298" y="284"/>
                  <a:pt x="298" y="292"/>
                  <a:pt x="301" y="292"/>
                </a:cubicBezTo>
                <a:cubicBezTo>
                  <a:pt x="308" y="292"/>
                  <a:pt x="312" y="281"/>
                  <a:pt x="316" y="281"/>
                </a:cubicBezTo>
                <a:cubicBezTo>
                  <a:pt x="318" y="281"/>
                  <a:pt x="325" y="293"/>
                  <a:pt x="325" y="295"/>
                </a:cubicBezTo>
                <a:cubicBezTo>
                  <a:pt x="326" y="296"/>
                  <a:pt x="325" y="297"/>
                  <a:pt x="325" y="298"/>
                </a:cubicBezTo>
                <a:cubicBezTo>
                  <a:pt x="325" y="300"/>
                  <a:pt x="325" y="302"/>
                  <a:pt x="325" y="305"/>
                </a:cubicBezTo>
                <a:cubicBezTo>
                  <a:pt x="325" y="306"/>
                  <a:pt x="324" y="306"/>
                  <a:pt x="325" y="307"/>
                </a:cubicBezTo>
                <a:cubicBezTo>
                  <a:pt x="326" y="309"/>
                  <a:pt x="330" y="307"/>
                  <a:pt x="331" y="307"/>
                </a:cubicBezTo>
                <a:cubicBezTo>
                  <a:pt x="329" y="303"/>
                  <a:pt x="329" y="297"/>
                  <a:pt x="328" y="294"/>
                </a:cubicBezTo>
                <a:cubicBezTo>
                  <a:pt x="327" y="291"/>
                  <a:pt x="324" y="288"/>
                  <a:pt x="324" y="286"/>
                </a:cubicBezTo>
                <a:cubicBezTo>
                  <a:pt x="323" y="283"/>
                  <a:pt x="324" y="284"/>
                  <a:pt x="323" y="281"/>
                </a:cubicBezTo>
                <a:cubicBezTo>
                  <a:pt x="321" y="278"/>
                  <a:pt x="324" y="276"/>
                  <a:pt x="322" y="274"/>
                </a:cubicBezTo>
                <a:cubicBezTo>
                  <a:pt x="319" y="272"/>
                  <a:pt x="314" y="269"/>
                  <a:pt x="312" y="267"/>
                </a:cubicBezTo>
                <a:cubicBezTo>
                  <a:pt x="311" y="266"/>
                  <a:pt x="312" y="264"/>
                  <a:pt x="311" y="264"/>
                </a:cubicBezTo>
                <a:cubicBezTo>
                  <a:pt x="309" y="262"/>
                  <a:pt x="302" y="265"/>
                  <a:pt x="304" y="262"/>
                </a:cubicBezTo>
                <a:cubicBezTo>
                  <a:pt x="306" y="257"/>
                  <a:pt x="319" y="251"/>
                  <a:pt x="320" y="247"/>
                </a:cubicBezTo>
                <a:cubicBezTo>
                  <a:pt x="320" y="245"/>
                  <a:pt x="318" y="246"/>
                  <a:pt x="317" y="245"/>
                </a:cubicBezTo>
                <a:cubicBezTo>
                  <a:pt x="316" y="243"/>
                  <a:pt x="316" y="240"/>
                  <a:pt x="314" y="239"/>
                </a:cubicBezTo>
                <a:cubicBezTo>
                  <a:pt x="311" y="238"/>
                  <a:pt x="311" y="238"/>
                  <a:pt x="311" y="238"/>
                </a:cubicBezTo>
                <a:cubicBezTo>
                  <a:pt x="310" y="237"/>
                  <a:pt x="306" y="226"/>
                  <a:pt x="306" y="224"/>
                </a:cubicBezTo>
                <a:cubicBezTo>
                  <a:pt x="305" y="222"/>
                  <a:pt x="306" y="220"/>
                  <a:pt x="305" y="218"/>
                </a:cubicBezTo>
                <a:cubicBezTo>
                  <a:pt x="305" y="217"/>
                  <a:pt x="304" y="217"/>
                  <a:pt x="304" y="216"/>
                </a:cubicBezTo>
                <a:cubicBezTo>
                  <a:pt x="303" y="212"/>
                  <a:pt x="307" y="207"/>
                  <a:pt x="306" y="202"/>
                </a:cubicBezTo>
                <a:cubicBezTo>
                  <a:pt x="306" y="200"/>
                  <a:pt x="304" y="197"/>
                  <a:pt x="305" y="195"/>
                </a:cubicBezTo>
                <a:cubicBezTo>
                  <a:pt x="306" y="193"/>
                  <a:pt x="310" y="191"/>
                  <a:pt x="311" y="189"/>
                </a:cubicBezTo>
                <a:cubicBezTo>
                  <a:pt x="312" y="187"/>
                  <a:pt x="310" y="185"/>
                  <a:pt x="311" y="182"/>
                </a:cubicBezTo>
                <a:cubicBezTo>
                  <a:pt x="312" y="181"/>
                  <a:pt x="316" y="178"/>
                  <a:pt x="317" y="177"/>
                </a:cubicBezTo>
                <a:cubicBezTo>
                  <a:pt x="317" y="175"/>
                  <a:pt x="315" y="175"/>
                  <a:pt x="314" y="173"/>
                </a:cubicBezTo>
                <a:cubicBezTo>
                  <a:pt x="314" y="172"/>
                  <a:pt x="316" y="172"/>
                  <a:pt x="316" y="171"/>
                </a:cubicBezTo>
                <a:cubicBezTo>
                  <a:pt x="315" y="169"/>
                  <a:pt x="307" y="168"/>
                  <a:pt x="305" y="168"/>
                </a:cubicBezTo>
                <a:cubicBezTo>
                  <a:pt x="304" y="168"/>
                  <a:pt x="302" y="170"/>
                  <a:pt x="301" y="171"/>
                </a:cubicBezTo>
                <a:cubicBezTo>
                  <a:pt x="301" y="171"/>
                  <a:pt x="297" y="170"/>
                  <a:pt x="297" y="170"/>
                </a:cubicBezTo>
                <a:cubicBezTo>
                  <a:pt x="292" y="171"/>
                  <a:pt x="288" y="173"/>
                  <a:pt x="283" y="173"/>
                </a:cubicBezTo>
                <a:cubicBezTo>
                  <a:pt x="280" y="173"/>
                  <a:pt x="275" y="169"/>
                  <a:pt x="271" y="171"/>
                </a:cubicBezTo>
                <a:cubicBezTo>
                  <a:pt x="270" y="171"/>
                  <a:pt x="269" y="174"/>
                  <a:pt x="267" y="174"/>
                </a:cubicBezTo>
                <a:cubicBezTo>
                  <a:pt x="266" y="174"/>
                  <a:pt x="266" y="173"/>
                  <a:pt x="266" y="173"/>
                </a:cubicBezTo>
                <a:cubicBezTo>
                  <a:pt x="265" y="173"/>
                  <a:pt x="265" y="172"/>
                  <a:pt x="265" y="172"/>
                </a:cubicBezTo>
                <a:cubicBezTo>
                  <a:pt x="264" y="172"/>
                  <a:pt x="263" y="173"/>
                  <a:pt x="262" y="173"/>
                </a:cubicBezTo>
                <a:cubicBezTo>
                  <a:pt x="258" y="171"/>
                  <a:pt x="247" y="151"/>
                  <a:pt x="244" y="149"/>
                </a:cubicBezTo>
                <a:cubicBezTo>
                  <a:pt x="243" y="149"/>
                  <a:pt x="240" y="151"/>
                  <a:pt x="239" y="151"/>
                </a:cubicBezTo>
                <a:cubicBezTo>
                  <a:pt x="236" y="150"/>
                  <a:pt x="234" y="148"/>
                  <a:pt x="232" y="146"/>
                </a:cubicBezTo>
                <a:cubicBezTo>
                  <a:pt x="228" y="144"/>
                  <a:pt x="224" y="148"/>
                  <a:pt x="221" y="149"/>
                </a:cubicBezTo>
                <a:cubicBezTo>
                  <a:pt x="216" y="150"/>
                  <a:pt x="210" y="147"/>
                  <a:pt x="205" y="147"/>
                </a:cubicBezTo>
                <a:cubicBezTo>
                  <a:pt x="202" y="147"/>
                  <a:pt x="199" y="149"/>
                  <a:pt x="196" y="149"/>
                </a:cubicBezTo>
                <a:cubicBezTo>
                  <a:pt x="188" y="148"/>
                  <a:pt x="190" y="139"/>
                  <a:pt x="188" y="138"/>
                </a:cubicBezTo>
                <a:cubicBezTo>
                  <a:pt x="187" y="137"/>
                  <a:pt x="184" y="138"/>
                  <a:pt x="182" y="137"/>
                </a:cubicBezTo>
                <a:cubicBezTo>
                  <a:pt x="180" y="136"/>
                  <a:pt x="181" y="121"/>
                  <a:pt x="183" y="120"/>
                </a:cubicBezTo>
                <a:cubicBezTo>
                  <a:pt x="183" y="119"/>
                  <a:pt x="184" y="120"/>
                  <a:pt x="184" y="120"/>
                </a:cubicBezTo>
                <a:cubicBezTo>
                  <a:pt x="185" y="119"/>
                  <a:pt x="184" y="119"/>
                  <a:pt x="184" y="118"/>
                </a:cubicBezTo>
                <a:cubicBezTo>
                  <a:pt x="184" y="118"/>
                  <a:pt x="184" y="117"/>
                  <a:pt x="184" y="117"/>
                </a:cubicBezTo>
                <a:cubicBezTo>
                  <a:pt x="183" y="109"/>
                  <a:pt x="179" y="110"/>
                  <a:pt x="176" y="104"/>
                </a:cubicBezTo>
                <a:cubicBezTo>
                  <a:pt x="174" y="101"/>
                  <a:pt x="176" y="93"/>
                  <a:pt x="173" y="90"/>
                </a:cubicBezTo>
                <a:cubicBezTo>
                  <a:pt x="171" y="88"/>
                  <a:pt x="171" y="91"/>
                  <a:pt x="169" y="91"/>
                </a:cubicBezTo>
                <a:cubicBezTo>
                  <a:pt x="167" y="91"/>
                  <a:pt x="168" y="85"/>
                  <a:pt x="167" y="85"/>
                </a:cubicBezTo>
                <a:cubicBezTo>
                  <a:pt x="166" y="85"/>
                  <a:pt x="166" y="86"/>
                  <a:pt x="165" y="86"/>
                </a:cubicBezTo>
                <a:cubicBezTo>
                  <a:pt x="164" y="87"/>
                  <a:pt x="157" y="90"/>
                  <a:pt x="157" y="89"/>
                </a:cubicBezTo>
                <a:cubicBezTo>
                  <a:pt x="157" y="86"/>
                  <a:pt x="168" y="75"/>
                  <a:pt x="169" y="71"/>
                </a:cubicBezTo>
                <a:cubicBezTo>
                  <a:pt x="169" y="69"/>
                  <a:pt x="168" y="68"/>
                  <a:pt x="168" y="67"/>
                </a:cubicBezTo>
                <a:cubicBezTo>
                  <a:pt x="169" y="57"/>
                  <a:pt x="175" y="49"/>
                  <a:pt x="180" y="41"/>
                </a:cubicBezTo>
                <a:cubicBezTo>
                  <a:pt x="180" y="40"/>
                  <a:pt x="181" y="37"/>
                  <a:pt x="182" y="36"/>
                </a:cubicBezTo>
                <a:cubicBezTo>
                  <a:pt x="184" y="35"/>
                  <a:pt x="187" y="36"/>
                  <a:pt x="188" y="35"/>
                </a:cubicBezTo>
                <a:cubicBezTo>
                  <a:pt x="191" y="34"/>
                  <a:pt x="194" y="23"/>
                  <a:pt x="196" y="21"/>
                </a:cubicBezTo>
                <a:cubicBezTo>
                  <a:pt x="200" y="19"/>
                  <a:pt x="209" y="19"/>
                  <a:pt x="214" y="16"/>
                </a:cubicBezTo>
                <a:cubicBezTo>
                  <a:pt x="214" y="16"/>
                  <a:pt x="214" y="16"/>
                  <a:pt x="214" y="16"/>
                </a:cubicBezTo>
                <a:cubicBezTo>
                  <a:pt x="214" y="16"/>
                  <a:pt x="214" y="15"/>
                  <a:pt x="215" y="14"/>
                </a:cubicBezTo>
                <a:cubicBezTo>
                  <a:pt x="218" y="10"/>
                  <a:pt x="222" y="14"/>
                  <a:pt x="218" y="7"/>
                </a:cubicBezTo>
                <a:cubicBezTo>
                  <a:pt x="218" y="6"/>
                  <a:pt x="218" y="4"/>
                  <a:pt x="217" y="3"/>
                </a:cubicBezTo>
                <a:cubicBezTo>
                  <a:pt x="216" y="3"/>
                  <a:pt x="209" y="0"/>
                  <a:pt x="208" y="0"/>
                </a:cubicBezTo>
                <a:cubicBezTo>
                  <a:pt x="207" y="0"/>
                  <a:pt x="206" y="0"/>
                  <a:pt x="205" y="1"/>
                </a:cubicBezTo>
                <a:cubicBezTo>
                  <a:pt x="204" y="1"/>
                  <a:pt x="205" y="2"/>
                  <a:pt x="205" y="2"/>
                </a:cubicBezTo>
                <a:cubicBezTo>
                  <a:pt x="204" y="2"/>
                  <a:pt x="204" y="1"/>
                  <a:pt x="204" y="1"/>
                </a:cubicBezTo>
                <a:cubicBezTo>
                  <a:pt x="203" y="0"/>
                  <a:pt x="205" y="3"/>
                  <a:pt x="201" y="3"/>
                </a:cubicBezTo>
                <a:cubicBezTo>
                  <a:pt x="201" y="3"/>
                  <a:pt x="202" y="2"/>
                  <a:pt x="202" y="2"/>
                </a:cubicBezTo>
                <a:cubicBezTo>
                  <a:pt x="200" y="2"/>
                  <a:pt x="197" y="4"/>
                  <a:pt x="197" y="4"/>
                </a:cubicBezTo>
                <a:cubicBezTo>
                  <a:pt x="198" y="5"/>
                  <a:pt x="203" y="5"/>
                  <a:pt x="199" y="7"/>
                </a:cubicBezTo>
                <a:cubicBezTo>
                  <a:pt x="198" y="7"/>
                  <a:pt x="195" y="9"/>
                  <a:pt x="196" y="7"/>
                </a:cubicBezTo>
                <a:cubicBezTo>
                  <a:pt x="197" y="4"/>
                  <a:pt x="198" y="5"/>
                  <a:pt x="194" y="5"/>
                </a:cubicBezTo>
                <a:cubicBezTo>
                  <a:pt x="193" y="5"/>
                  <a:pt x="193" y="5"/>
                  <a:pt x="192" y="6"/>
                </a:cubicBezTo>
                <a:cubicBezTo>
                  <a:pt x="192" y="6"/>
                  <a:pt x="193" y="9"/>
                  <a:pt x="193" y="9"/>
                </a:cubicBezTo>
                <a:cubicBezTo>
                  <a:pt x="192" y="11"/>
                  <a:pt x="190" y="13"/>
                  <a:pt x="189" y="15"/>
                </a:cubicBezTo>
                <a:cubicBezTo>
                  <a:pt x="189" y="17"/>
                  <a:pt x="184" y="17"/>
                  <a:pt x="182" y="18"/>
                </a:cubicBezTo>
                <a:cubicBezTo>
                  <a:pt x="180" y="18"/>
                  <a:pt x="177" y="19"/>
                  <a:pt x="176" y="20"/>
                </a:cubicBezTo>
                <a:cubicBezTo>
                  <a:pt x="174" y="21"/>
                  <a:pt x="173" y="23"/>
                  <a:pt x="172" y="24"/>
                </a:cubicBezTo>
                <a:cubicBezTo>
                  <a:pt x="169" y="26"/>
                  <a:pt x="162" y="31"/>
                  <a:pt x="159" y="32"/>
                </a:cubicBezTo>
                <a:cubicBezTo>
                  <a:pt x="158" y="32"/>
                  <a:pt x="157" y="32"/>
                  <a:pt x="157" y="32"/>
                </a:cubicBezTo>
                <a:cubicBezTo>
                  <a:pt x="155" y="32"/>
                  <a:pt x="153" y="32"/>
                  <a:pt x="151" y="32"/>
                </a:cubicBezTo>
                <a:cubicBezTo>
                  <a:pt x="150" y="31"/>
                  <a:pt x="149" y="31"/>
                  <a:pt x="148" y="31"/>
                </a:cubicBezTo>
                <a:cubicBezTo>
                  <a:pt x="148" y="31"/>
                  <a:pt x="148" y="32"/>
                  <a:pt x="147" y="31"/>
                </a:cubicBezTo>
                <a:cubicBezTo>
                  <a:pt x="146" y="31"/>
                  <a:pt x="144" y="29"/>
                  <a:pt x="142" y="29"/>
                </a:cubicBezTo>
                <a:cubicBezTo>
                  <a:pt x="140" y="29"/>
                  <a:pt x="140" y="30"/>
                  <a:pt x="139" y="30"/>
                </a:cubicBezTo>
                <a:cubicBezTo>
                  <a:pt x="138" y="30"/>
                  <a:pt x="139" y="29"/>
                  <a:pt x="138" y="29"/>
                </a:cubicBezTo>
                <a:cubicBezTo>
                  <a:pt x="136" y="29"/>
                  <a:pt x="135" y="44"/>
                  <a:pt x="131" y="45"/>
                </a:cubicBezTo>
                <a:cubicBezTo>
                  <a:pt x="129" y="47"/>
                  <a:pt x="130" y="45"/>
                  <a:pt x="129" y="44"/>
                </a:cubicBezTo>
                <a:cubicBezTo>
                  <a:pt x="128" y="41"/>
                  <a:pt x="129" y="47"/>
                  <a:pt x="127" y="45"/>
                </a:cubicBezTo>
                <a:cubicBezTo>
                  <a:pt x="127" y="45"/>
                  <a:pt x="127" y="45"/>
                  <a:pt x="127" y="44"/>
                </a:cubicBezTo>
                <a:cubicBezTo>
                  <a:pt x="126" y="44"/>
                  <a:pt x="126" y="44"/>
                  <a:pt x="126" y="44"/>
                </a:cubicBezTo>
                <a:cubicBezTo>
                  <a:pt x="125" y="44"/>
                  <a:pt x="126" y="43"/>
                  <a:pt x="126" y="43"/>
                </a:cubicBezTo>
                <a:cubicBezTo>
                  <a:pt x="126" y="43"/>
                  <a:pt x="125" y="42"/>
                  <a:pt x="126" y="42"/>
                </a:cubicBezTo>
                <a:cubicBezTo>
                  <a:pt x="126" y="41"/>
                  <a:pt x="127" y="41"/>
                  <a:pt x="128" y="42"/>
                </a:cubicBezTo>
                <a:cubicBezTo>
                  <a:pt x="128" y="42"/>
                  <a:pt x="128" y="43"/>
                  <a:pt x="129" y="43"/>
                </a:cubicBezTo>
                <a:cubicBezTo>
                  <a:pt x="129" y="43"/>
                  <a:pt x="127" y="40"/>
                  <a:pt x="128" y="39"/>
                </a:cubicBezTo>
                <a:cubicBezTo>
                  <a:pt x="129" y="39"/>
                  <a:pt x="134" y="41"/>
                  <a:pt x="134" y="39"/>
                </a:cubicBezTo>
                <a:cubicBezTo>
                  <a:pt x="134" y="38"/>
                  <a:pt x="133" y="39"/>
                  <a:pt x="133" y="39"/>
                </a:cubicBezTo>
                <a:cubicBezTo>
                  <a:pt x="132" y="39"/>
                  <a:pt x="131" y="39"/>
                  <a:pt x="129" y="39"/>
                </a:cubicBezTo>
                <a:cubicBezTo>
                  <a:pt x="126" y="39"/>
                  <a:pt x="122" y="35"/>
                  <a:pt x="119" y="35"/>
                </a:cubicBezTo>
                <a:cubicBezTo>
                  <a:pt x="118" y="35"/>
                  <a:pt x="115" y="40"/>
                  <a:pt x="114" y="41"/>
                </a:cubicBezTo>
                <a:cubicBezTo>
                  <a:pt x="113" y="42"/>
                  <a:pt x="109" y="43"/>
                  <a:pt x="108" y="44"/>
                </a:cubicBezTo>
                <a:cubicBezTo>
                  <a:pt x="107" y="45"/>
                  <a:pt x="109" y="46"/>
                  <a:pt x="109" y="46"/>
                </a:cubicBezTo>
                <a:cubicBezTo>
                  <a:pt x="108" y="46"/>
                  <a:pt x="108" y="46"/>
                  <a:pt x="107" y="46"/>
                </a:cubicBezTo>
                <a:cubicBezTo>
                  <a:pt x="107" y="46"/>
                  <a:pt x="101" y="50"/>
                  <a:pt x="100" y="50"/>
                </a:cubicBezTo>
                <a:cubicBezTo>
                  <a:pt x="100" y="51"/>
                  <a:pt x="101" y="51"/>
                  <a:pt x="101" y="52"/>
                </a:cubicBezTo>
                <a:cubicBezTo>
                  <a:pt x="101" y="52"/>
                  <a:pt x="101" y="52"/>
                  <a:pt x="101" y="53"/>
                </a:cubicBezTo>
                <a:cubicBezTo>
                  <a:pt x="102" y="53"/>
                  <a:pt x="102" y="53"/>
                  <a:pt x="102" y="54"/>
                </a:cubicBezTo>
                <a:cubicBezTo>
                  <a:pt x="101" y="54"/>
                  <a:pt x="102" y="53"/>
                  <a:pt x="101" y="53"/>
                </a:cubicBezTo>
                <a:cubicBezTo>
                  <a:pt x="101" y="52"/>
                  <a:pt x="101" y="52"/>
                  <a:pt x="101" y="52"/>
                </a:cubicBezTo>
                <a:cubicBezTo>
                  <a:pt x="101" y="52"/>
                  <a:pt x="100" y="52"/>
                  <a:pt x="99" y="54"/>
                </a:cubicBezTo>
                <a:cubicBezTo>
                  <a:pt x="98" y="55"/>
                  <a:pt x="103" y="54"/>
                  <a:pt x="101" y="57"/>
                </a:cubicBezTo>
                <a:cubicBezTo>
                  <a:pt x="100" y="58"/>
                  <a:pt x="99" y="58"/>
                  <a:pt x="99" y="58"/>
                </a:cubicBezTo>
                <a:cubicBezTo>
                  <a:pt x="99" y="58"/>
                  <a:pt x="99" y="57"/>
                  <a:pt x="98" y="57"/>
                </a:cubicBezTo>
                <a:cubicBezTo>
                  <a:pt x="98" y="58"/>
                  <a:pt x="95" y="61"/>
                  <a:pt x="95" y="61"/>
                </a:cubicBezTo>
                <a:cubicBezTo>
                  <a:pt x="95" y="62"/>
                  <a:pt x="100" y="59"/>
                  <a:pt x="100" y="59"/>
                </a:cubicBezTo>
                <a:cubicBezTo>
                  <a:pt x="100" y="59"/>
                  <a:pt x="96" y="72"/>
                  <a:pt x="96" y="72"/>
                </a:cubicBezTo>
                <a:cubicBezTo>
                  <a:pt x="96" y="73"/>
                  <a:pt x="94" y="73"/>
                  <a:pt x="95" y="74"/>
                </a:cubicBezTo>
                <a:cubicBezTo>
                  <a:pt x="95" y="74"/>
                  <a:pt x="102" y="73"/>
                  <a:pt x="97" y="81"/>
                </a:cubicBezTo>
                <a:cubicBezTo>
                  <a:pt x="94" y="84"/>
                  <a:pt x="90" y="78"/>
                  <a:pt x="84" y="84"/>
                </a:cubicBezTo>
                <a:cubicBezTo>
                  <a:pt x="82" y="86"/>
                  <a:pt x="81" y="90"/>
                  <a:pt x="79" y="93"/>
                </a:cubicBezTo>
                <a:cubicBezTo>
                  <a:pt x="79" y="93"/>
                  <a:pt x="73" y="98"/>
                  <a:pt x="72" y="99"/>
                </a:cubicBezTo>
                <a:cubicBezTo>
                  <a:pt x="70" y="100"/>
                  <a:pt x="61" y="103"/>
                  <a:pt x="61" y="105"/>
                </a:cubicBezTo>
                <a:cubicBezTo>
                  <a:pt x="60" y="105"/>
                  <a:pt x="65" y="107"/>
                  <a:pt x="65" y="109"/>
                </a:cubicBezTo>
                <a:cubicBezTo>
                  <a:pt x="66" y="110"/>
                  <a:pt x="66" y="122"/>
                  <a:pt x="65" y="122"/>
                </a:cubicBezTo>
                <a:cubicBezTo>
                  <a:pt x="64" y="124"/>
                  <a:pt x="60" y="122"/>
                  <a:pt x="60" y="120"/>
                </a:cubicBezTo>
                <a:cubicBezTo>
                  <a:pt x="61" y="116"/>
                  <a:pt x="63" y="124"/>
                  <a:pt x="63" y="117"/>
                </a:cubicBezTo>
                <a:cubicBezTo>
                  <a:pt x="63" y="117"/>
                  <a:pt x="64" y="116"/>
                  <a:pt x="63" y="116"/>
                </a:cubicBezTo>
                <a:cubicBezTo>
                  <a:pt x="62" y="115"/>
                  <a:pt x="61" y="119"/>
                  <a:pt x="60" y="116"/>
                </a:cubicBezTo>
                <a:cubicBezTo>
                  <a:pt x="60" y="116"/>
                  <a:pt x="61" y="115"/>
                  <a:pt x="61" y="115"/>
                </a:cubicBezTo>
                <a:cubicBezTo>
                  <a:pt x="61" y="114"/>
                  <a:pt x="60" y="115"/>
                  <a:pt x="60" y="114"/>
                </a:cubicBezTo>
                <a:cubicBezTo>
                  <a:pt x="60" y="114"/>
                  <a:pt x="61" y="113"/>
                  <a:pt x="60" y="113"/>
                </a:cubicBezTo>
                <a:cubicBezTo>
                  <a:pt x="60" y="112"/>
                  <a:pt x="59" y="113"/>
                  <a:pt x="58" y="113"/>
                </a:cubicBezTo>
                <a:cubicBezTo>
                  <a:pt x="57" y="112"/>
                  <a:pt x="56" y="109"/>
                  <a:pt x="55" y="108"/>
                </a:cubicBezTo>
                <a:cubicBezTo>
                  <a:pt x="55" y="108"/>
                  <a:pt x="53" y="108"/>
                  <a:pt x="52" y="107"/>
                </a:cubicBezTo>
                <a:cubicBezTo>
                  <a:pt x="51" y="106"/>
                  <a:pt x="51" y="101"/>
                  <a:pt x="49" y="101"/>
                </a:cubicBezTo>
                <a:cubicBezTo>
                  <a:pt x="49" y="102"/>
                  <a:pt x="46" y="106"/>
                  <a:pt x="46" y="106"/>
                </a:cubicBezTo>
                <a:cubicBezTo>
                  <a:pt x="47" y="108"/>
                  <a:pt x="49" y="108"/>
                  <a:pt x="49" y="109"/>
                </a:cubicBezTo>
                <a:cubicBezTo>
                  <a:pt x="49" y="109"/>
                  <a:pt x="49" y="112"/>
                  <a:pt x="49" y="112"/>
                </a:cubicBezTo>
                <a:cubicBezTo>
                  <a:pt x="50" y="114"/>
                  <a:pt x="56" y="119"/>
                  <a:pt x="55" y="121"/>
                </a:cubicBezTo>
                <a:cubicBezTo>
                  <a:pt x="54" y="123"/>
                  <a:pt x="52" y="122"/>
                  <a:pt x="51" y="123"/>
                </a:cubicBezTo>
                <a:cubicBezTo>
                  <a:pt x="48" y="125"/>
                  <a:pt x="50" y="126"/>
                  <a:pt x="50" y="128"/>
                </a:cubicBezTo>
                <a:cubicBezTo>
                  <a:pt x="50" y="129"/>
                  <a:pt x="44" y="132"/>
                  <a:pt x="43" y="133"/>
                </a:cubicBezTo>
                <a:cubicBezTo>
                  <a:pt x="42" y="133"/>
                  <a:pt x="40" y="128"/>
                  <a:pt x="39" y="127"/>
                </a:cubicBezTo>
                <a:cubicBezTo>
                  <a:pt x="39" y="127"/>
                  <a:pt x="38" y="127"/>
                  <a:pt x="38" y="127"/>
                </a:cubicBezTo>
                <a:cubicBezTo>
                  <a:pt x="37" y="131"/>
                  <a:pt x="39" y="130"/>
                  <a:pt x="39" y="132"/>
                </a:cubicBezTo>
                <a:cubicBezTo>
                  <a:pt x="39" y="136"/>
                  <a:pt x="38" y="132"/>
                  <a:pt x="36" y="134"/>
                </a:cubicBezTo>
                <a:cubicBezTo>
                  <a:pt x="35" y="135"/>
                  <a:pt x="35" y="139"/>
                  <a:pt x="34" y="141"/>
                </a:cubicBezTo>
                <a:cubicBezTo>
                  <a:pt x="34" y="141"/>
                  <a:pt x="34" y="141"/>
                  <a:pt x="34" y="141"/>
                </a:cubicBezTo>
                <a:cubicBezTo>
                  <a:pt x="36" y="143"/>
                  <a:pt x="39" y="145"/>
                  <a:pt x="40" y="146"/>
                </a:cubicBezTo>
                <a:cubicBezTo>
                  <a:pt x="41" y="150"/>
                  <a:pt x="38" y="147"/>
                  <a:pt x="39" y="151"/>
                </a:cubicBezTo>
                <a:cubicBezTo>
                  <a:pt x="40" y="152"/>
                  <a:pt x="39" y="150"/>
                  <a:pt x="39" y="150"/>
                </a:cubicBezTo>
                <a:cubicBezTo>
                  <a:pt x="41" y="150"/>
                  <a:pt x="43" y="154"/>
                  <a:pt x="43" y="155"/>
                </a:cubicBezTo>
                <a:cubicBezTo>
                  <a:pt x="43" y="155"/>
                  <a:pt x="43" y="156"/>
                  <a:pt x="43" y="156"/>
                </a:cubicBezTo>
                <a:cubicBezTo>
                  <a:pt x="44" y="156"/>
                  <a:pt x="44" y="155"/>
                  <a:pt x="45" y="155"/>
                </a:cubicBezTo>
                <a:cubicBezTo>
                  <a:pt x="46" y="155"/>
                  <a:pt x="48" y="159"/>
                  <a:pt x="48" y="161"/>
                </a:cubicBezTo>
                <a:cubicBezTo>
                  <a:pt x="49" y="170"/>
                  <a:pt x="47" y="155"/>
                  <a:pt x="47" y="163"/>
                </a:cubicBezTo>
                <a:cubicBezTo>
                  <a:pt x="47" y="163"/>
                  <a:pt x="48" y="164"/>
                  <a:pt x="48" y="164"/>
                </a:cubicBezTo>
                <a:cubicBezTo>
                  <a:pt x="48" y="165"/>
                  <a:pt x="47" y="164"/>
                  <a:pt x="47" y="164"/>
                </a:cubicBezTo>
                <a:cubicBezTo>
                  <a:pt x="47" y="164"/>
                  <a:pt x="48" y="168"/>
                  <a:pt x="46" y="168"/>
                </a:cubicBezTo>
                <a:cubicBezTo>
                  <a:pt x="46" y="168"/>
                  <a:pt x="46" y="168"/>
                  <a:pt x="46" y="168"/>
                </a:cubicBezTo>
                <a:cubicBezTo>
                  <a:pt x="46" y="167"/>
                  <a:pt x="45" y="166"/>
                  <a:pt x="44" y="166"/>
                </a:cubicBezTo>
                <a:cubicBezTo>
                  <a:pt x="44" y="166"/>
                  <a:pt x="44" y="169"/>
                  <a:pt x="44" y="170"/>
                </a:cubicBezTo>
                <a:cubicBezTo>
                  <a:pt x="44" y="173"/>
                  <a:pt x="51" y="177"/>
                  <a:pt x="50" y="182"/>
                </a:cubicBezTo>
                <a:cubicBezTo>
                  <a:pt x="50" y="186"/>
                  <a:pt x="47" y="185"/>
                  <a:pt x="45" y="186"/>
                </a:cubicBezTo>
                <a:cubicBezTo>
                  <a:pt x="44" y="186"/>
                  <a:pt x="42" y="188"/>
                  <a:pt x="42" y="188"/>
                </a:cubicBezTo>
                <a:cubicBezTo>
                  <a:pt x="50" y="191"/>
                  <a:pt x="46" y="199"/>
                  <a:pt x="47" y="206"/>
                </a:cubicBezTo>
                <a:cubicBezTo>
                  <a:pt x="47" y="208"/>
                  <a:pt x="50" y="210"/>
                  <a:pt x="50" y="210"/>
                </a:cubicBezTo>
                <a:cubicBezTo>
                  <a:pt x="49" y="211"/>
                  <a:pt x="48" y="210"/>
                  <a:pt x="48" y="210"/>
                </a:cubicBezTo>
                <a:cubicBezTo>
                  <a:pt x="48" y="211"/>
                  <a:pt x="49" y="211"/>
                  <a:pt x="49" y="211"/>
                </a:cubicBezTo>
                <a:cubicBezTo>
                  <a:pt x="49" y="212"/>
                  <a:pt x="48" y="211"/>
                  <a:pt x="48" y="211"/>
                </a:cubicBezTo>
                <a:cubicBezTo>
                  <a:pt x="48" y="212"/>
                  <a:pt x="47" y="216"/>
                  <a:pt x="47" y="217"/>
                </a:cubicBezTo>
                <a:cubicBezTo>
                  <a:pt x="47" y="217"/>
                  <a:pt x="48" y="217"/>
                  <a:pt x="48" y="217"/>
                </a:cubicBezTo>
                <a:cubicBezTo>
                  <a:pt x="47" y="218"/>
                  <a:pt x="46" y="220"/>
                  <a:pt x="46" y="221"/>
                </a:cubicBezTo>
                <a:cubicBezTo>
                  <a:pt x="46" y="223"/>
                  <a:pt x="48" y="222"/>
                  <a:pt x="49" y="222"/>
                </a:cubicBezTo>
                <a:cubicBezTo>
                  <a:pt x="49" y="222"/>
                  <a:pt x="50" y="223"/>
                  <a:pt x="50" y="223"/>
                </a:cubicBezTo>
                <a:cubicBezTo>
                  <a:pt x="48" y="227"/>
                  <a:pt x="45" y="219"/>
                  <a:pt x="45" y="228"/>
                </a:cubicBezTo>
                <a:cubicBezTo>
                  <a:pt x="45" y="229"/>
                  <a:pt x="44" y="229"/>
                  <a:pt x="45" y="230"/>
                </a:cubicBezTo>
                <a:cubicBezTo>
                  <a:pt x="46" y="231"/>
                  <a:pt x="46" y="232"/>
                  <a:pt x="46" y="232"/>
                </a:cubicBezTo>
                <a:cubicBezTo>
                  <a:pt x="46" y="232"/>
                  <a:pt x="48" y="225"/>
                  <a:pt x="51" y="228"/>
                </a:cubicBezTo>
                <a:cubicBezTo>
                  <a:pt x="51" y="228"/>
                  <a:pt x="51" y="229"/>
                  <a:pt x="51" y="229"/>
                </a:cubicBezTo>
                <a:cubicBezTo>
                  <a:pt x="50" y="229"/>
                  <a:pt x="51" y="231"/>
                  <a:pt x="50" y="231"/>
                </a:cubicBezTo>
                <a:cubicBezTo>
                  <a:pt x="50" y="231"/>
                  <a:pt x="46" y="230"/>
                  <a:pt x="48" y="233"/>
                </a:cubicBezTo>
                <a:cubicBezTo>
                  <a:pt x="49" y="236"/>
                  <a:pt x="54" y="231"/>
                  <a:pt x="55" y="232"/>
                </a:cubicBezTo>
                <a:cubicBezTo>
                  <a:pt x="56" y="234"/>
                  <a:pt x="52" y="235"/>
                  <a:pt x="52" y="235"/>
                </a:cubicBezTo>
                <a:cubicBezTo>
                  <a:pt x="52" y="235"/>
                  <a:pt x="52" y="236"/>
                  <a:pt x="52" y="236"/>
                </a:cubicBezTo>
                <a:cubicBezTo>
                  <a:pt x="53" y="235"/>
                  <a:pt x="53" y="238"/>
                  <a:pt x="52" y="236"/>
                </a:cubicBezTo>
                <a:cubicBezTo>
                  <a:pt x="52" y="236"/>
                  <a:pt x="52" y="236"/>
                  <a:pt x="52" y="237"/>
                </a:cubicBezTo>
                <a:cubicBezTo>
                  <a:pt x="52" y="237"/>
                  <a:pt x="52" y="237"/>
                  <a:pt x="52" y="237"/>
                </a:cubicBezTo>
                <a:cubicBezTo>
                  <a:pt x="52" y="237"/>
                  <a:pt x="52" y="237"/>
                  <a:pt x="52" y="237"/>
                </a:cubicBezTo>
                <a:cubicBezTo>
                  <a:pt x="52" y="237"/>
                  <a:pt x="52" y="237"/>
                  <a:pt x="52" y="237"/>
                </a:cubicBezTo>
                <a:cubicBezTo>
                  <a:pt x="52" y="237"/>
                  <a:pt x="53" y="237"/>
                  <a:pt x="52" y="237"/>
                </a:cubicBezTo>
                <a:cubicBezTo>
                  <a:pt x="52" y="237"/>
                  <a:pt x="52" y="237"/>
                  <a:pt x="52" y="237"/>
                </a:cubicBezTo>
                <a:cubicBezTo>
                  <a:pt x="52" y="237"/>
                  <a:pt x="52" y="237"/>
                  <a:pt x="52" y="237"/>
                </a:cubicBezTo>
                <a:cubicBezTo>
                  <a:pt x="52" y="237"/>
                  <a:pt x="52" y="237"/>
                  <a:pt x="52" y="237"/>
                </a:cubicBezTo>
                <a:cubicBezTo>
                  <a:pt x="51" y="237"/>
                  <a:pt x="51" y="236"/>
                  <a:pt x="51" y="237"/>
                </a:cubicBezTo>
                <a:cubicBezTo>
                  <a:pt x="50" y="237"/>
                  <a:pt x="51" y="238"/>
                  <a:pt x="51" y="238"/>
                </a:cubicBezTo>
                <a:cubicBezTo>
                  <a:pt x="51" y="238"/>
                  <a:pt x="51" y="238"/>
                  <a:pt x="51" y="238"/>
                </a:cubicBezTo>
                <a:cubicBezTo>
                  <a:pt x="51" y="235"/>
                  <a:pt x="55" y="240"/>
                  <a:pt x="51" y="238"/>
                </a:cubicBezTo>
                <a:cubicBezTo>
                  <a:pt x="51" y="238"/>
                  <a:pt x="51" y="239"/>
                  <a:pt x="52" y="239"/>
                </a:cubicBezTo>
                <a:cubicBezTo>
                  <a:pt x="52" y="239"/>
                  <a:pt x="53" y="239"/>
                  <a:pt x="53" y="239"/>
                </a:cubicBezTo>
                <a:cubicBezTo>
                  <a:pt x="53" y="239"/>
                  <a:pt x="52" y="239"/>
                  <a:pt x="52" y="239"/>
                </a:cubicBezTo>
                <a:cubicBezTo>
                  <a:pt x="51" y="239"/>
                  <a:pt x="51" y="239"/>
                  <a:pt x="51" y="239"/>
                </a:cubicBezTo>
                <a:cubicBezTo>
                  <a:pt x="50" y="240"/>
                  <a:pt x="51" y="241"/>
                  <a:pt x="50" y="242"/>
                </a:cubicBezTo>
                <a:cubicBezTo>
                  <a:pt x="48" y="243"/>
                  <a:pt x="49" y="242"/>
                  <a:pt x="47" y="242"/>
                </a:cubicBezTo>
                <a:cubicBezTo>
                  <a:pt x="47" y="242"/>
                  <a:pt x="49" y="243"/>
                  <a:pt x="49" y="244"/>
                </a:cubicBezTo>
                <a:cubicBezTo>
                  <a:pt x="49" y="244"/>
                  <a:pt x="48" y="244"/>
                  <a:pt x="47" y="244"/>
                </a:cubicBezTo>
                <a:cubicBezTo>
                  <a:pt x="47" y="244"/>
                  <a:pt x="48" y="243"/>
                  <a:pt x="47" y="243"/>
                </a:cubicBezTo>
                <a:cubicBezTo>
                  <a:pt x="47" y="244"/>
                  <a:pt x="47" y="245"/>
                  <a:pt x="47" y="246"/>
                </a:cubicBezTo>
                <a:cubicBezTo>
                  <a:pt x="47" y="246"/>
                  <a:pt x="46" y="245"/>
                  <a:pt x="46" y="246"/>
                </a:cubicBezTo>
                <a:cubicBezTo>
                  <a:pt x="46" y="247"/>
                  <a:pt x="48" y="249"/>
                  <a:pt x="47" y="249"/>
                </a:cubicBezTo>
                <a:cubicBezTo>
                  <a:pt x="45" y="249"/>
                  <a:pt x="48" y="247"/>
                  <a:pt x="46" y="247"/>
                </a:cubicBezTo>
                <a:cubicBezTo>
                  <a:pt x="45" y="247"/>
                  <a:pt x="45" y="248"/>
                  <a:pt x="45" y="248"/>
                </a:cubicBezTo>
                <a:cubicBezTo>
                  <a:pt x="44" y="248"/>
                  <a:pt x="44" y="247"/>
                  <a:pt x="44" y="247"/>
                </a:cubicBezTo>
                <a:cubicBezTo>
                  <a:pt x="41" y="248"/>
                  <a:pt x="47" y="249"/>
                  <a:pt x="45" y="250"/>
                </a:cubicBezTo>
                <a:cubicBezTo>
                  <a:pt x="44" y="251"/>
                  <a:pt x="42" y="251"/>
                  <a:pt x="41" y="253"/>
                </a:cubicBezTo>
                <a:cubicBezTo>
                  <a:pt x="41" y="253"/>
                  <a:pt x="42" y="255"/>
                  <a:pt x="41" y="256"/>
                </a:cubicBezTo>
                <a:cubicBezTo>
                  <a:pt x="40" y="256"/>
                  <a:pt x="37" y="256"/>
                  <a:pt x="37" y="256"/>
                </a:cubicBezTo>
                <a:cubicBezTo>
                  <a:pt x="34" y="259"/>
                  <a:pt x="39" y="256"/>
                  <a:pt x="39" y="258"/>
                </a:cubicBezTo>
                <a:cubicBezTo>
                  <a:pt x="39" y="259"/>
                  <a:pt x="40" y="260"/>
                  <a:pt x="38" y="260"/>
                </a:cubicBezTo>
                <a:cubicBezTo>
                  <a:pt x="38" y="261"/>
                  <a:pt x="37" y="259"/>
                  <a:pt x="37" y="260"/>
                </a:cubicBezTo>
                <a:cubicBezTo>
                  <a:pt x="36" y="260"/>
                  <a:pt x="37" y="260"/>
                  <a:pt x="38" y="260"/>
                </a:cubicBezTo>
                <a:cubicBezTo>
                  <a:pt x="38" y="260"/>
                  <a:pt x="39" y="261"/>
                  <a:pt x="39" y="261"/>
                </a:cubicBezTo>
                <a:cubicBezTo>
                  <a:pt x="38" y="261"/>
                  <a:pt x="35" y="261"/>
                  <a:pt x="36" y="262"/>
                </a:cubicBezTo>
                <a:cubicBezTo>
                  <a:pt x="36" y="263"/>
                  <a:pt x="38" y="263"/>
                  <a:pt x="37" y="263"/>
                </a:cubicBezTo>
                <a:cubicBezTo>
                  <a:pt x="37" y="263"/>
                  <a:pt x="36" y="262"/>
                  <a:pt x="35" y="262"/>
                </a:cubicBezTo>
                <a:cubicBezTo>
                  <a:pt x="35" y="262"/>
                  <a:pt x="34" y="263"/>
                  <a:pt x="34" y="264"/>
                </a:cubicBezTo>
                <a:cubicBezTo>
                  <a:pt x="33" y="265"/>
                  <a:pt x="35" y="267"/>
                  <a:pt x="35" y="268"/>
                </a:cubicBezTo>
                <a:cubicBezTo>
                  <a:pt x="35" y="273"/>
                  <a:pt x="31" y="267"/>
                  <a:pt x="30" y="267"/>
                </a:cubicBezTo>
                <a:cubicBezTo>
                  <a:pt x="28" y="268"/>
                  <a:pt x="32" y="270"/>
                  <a:pt x="29" y="271"/>
                </a:cubicBezTo>
                <a:cubicBezTo>
                  <a:pt x="28" y="271"/>
                  <a:pt x="27" y="269"/>
                  <a:pt x="26" y="270"/>
                </a:cubicBezTo>
                <a:cubicBezTo>
                  <a:pt x="26" y="270"/>
                  <a:pt x="27" y="271"/>
                  <a:pt x="25" y="271"/>
                </a:cubicBezTo>
                <a:cubicBezTo>
                  <a:pt x="25" y="271"/>
                  <a:pt x="22" y="269"/>
                  <a:pt x="22" y="270"/>
                </a:cubicBezTo>
                <a:cubicBezTo>
                  <a:pt x="11" y="273"/>
                  <a:pt x="30" y="270"/>
                  <a:pt x="19" y="273"/>
                </a:cubicBezTo>
                <a:cubicBezTo>
                  <a:pt x="19" y="273"/>
                  <a:pt x="17" y="270"/>
                  <a:pt x="17" y="271"/>
                </a:cubicBezTo>
                <a:cubicBezTo>
                  <a:pt x="16" y="271"/>
                  <a:pt x="17" y="272"/>
                  <a:pt x="16" y="273"/>
                </a:cubicBezTo>
                <a:cubicBezTo>
                  <a:pt x="16" y="273"/>
                  <a:pt x="15" y="272"/>
                  <a:pt x="14" y="273"/>
                </a:cubicBezTo>
                <a:cubicBezTo>
                  <a:pt x="13" y="273"/>
                  <a:pt x="14" y="276"/>
                  <a:pt x="13" y="272"/>
                </a:cubicBezTo>
                <a:cubicBezTo>
                  <a:pt x="13" y="272"/>
                  <a:pt x="13" y="273"/>
                  <a:pt x="13" y="273"/>
                </a:cubicBezTo>
                <a:cubicBezTo>
                  <a:pt x="13" y="273"/>
                  <a:pt x="11" y="277"/>
                  <a:pt x="11" y="277"/>
                </a:cubicBezTo>
                <a:cubicBezTo>
                  <a:pt x="11" y="279"/>
                  <a:pt x="10" y="284"/>
                  <a:pt x="11" y="285"/>
                </a:cubicBezTo>
                <a:cubicBezTo>
                  <a:pt x="11" y="285"/>
                  <a:pt x="11" y="284"/>
                  <a:pt x="12" y="284"/>
                </a:cubicBezTo>
                <a:cubicBezTo>
                  <a:pt x="13" y="284"/>
                  <a:pt x="14" y="289"/>
                  <a:pt x="13" y="291"/>
                </a:cubicBezTo>
                <a:cubicBezTo>
                  <a:pt x="12" y="292"/>
                  <a:pt x="12" y="290"/>
                  <a:pt x="11" y="290"/>
                </a:cubicBezTo>
                <a:cubicBezTo>
                  <a:pt x="11" y="290"/>
                  <a:pt x="6" y="289"/>
                  <a:pt x="6" y="289"/>
                </a:cubicBezTo>
                <a:cubicBezTo>
                  <a:pt x="4" y="289"/>
                  <a:pt x="1" y="293"/>
                  <a:pt x="0" y="295"/>
                </a:cubicBezTo>
                <a:cubicBezTo>
                  <a:pt x="0" y="296"/>
                  <a:pt x="5" y="296"/>
                  <a:pt x="6" y="297"/>
                </a:cubicBezTo>
                <a:cubicBezTo>
                  <a:pt x="6" y="298"/>
                  <a:pt x="6" y="299"/>
                  <a:pt x="6" y="300"/>
                </a:cubicBezTo>
                <a:cubicBezTo>
                  <a:pt x="6" y="300"/>
                  <a:pt x="6" y="300"/>
                  <a:pt x="6" y="300"/>
                </a:cubicBezTo>
                <a:cubicBezTo>
                  <a:pt x="9" y="302"/>
                  <a:pt x="11" y="305"/>
                  <a:pt x="13" y="307"/>
                </a:cubicBezTo>
              </a:path>
            </a:pathLst>
          </a:custGeom>
          <a:pattFill prst="wdUpDiag">
            <a:fgClr>
              <a:schemeClr val="accent1"/>
            </a:fgClr>
            <a:bgClr>
              <a:schemeClr val="bg1"/>
            </a:bgClr>
          </a:pattFill>
          <a:ln>
            <a:solidFill>
              <a:schemeClr val="tx2"/>
            </a:solid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a:gradFill>
                <a:gsLst>
                  <a:gs pos="0">
                    <a:schemeClr val="accent1"/>
                  </a:gs>
                  <a:gs pos="100000">
                    <a:schemeClr val="accent6"/>
                  </a:gs>
                </a:gsLst>
                <a:lin ang="8400000" scaled="0"/>
              </a:gradFill>
            </a:endParaRPr>
          </a:p>
        </p:txBody>
      </p:sp>
      <p:sp>
        <p:nvSpPr>
          <p:cNvPr id="126" name="Freeform 15">
            <a:extLst>
              <a:ext uri="{FF2B5EF4-FFF2-40B4-BE49-F238E27FC236}">
                <a16:creationId xmlns="" xmlns:a16="http://schemas.microsoft.com/office/drawing/2014/main" id="{DB0BBF07-DD2E-4F9F-A73B-9A3F0D0E74EC}"/>
              </a:ext>
            </a:extLst>
          </p:cNvPr>
          <p:cNvSpPr>
            <a:spLocks/>
          </p:cNvSpPr>
          <p:nvPr/>
        </p:nvSpPr>
        <p:spPr bwMode="auto">
          <a:xfrm>
            <a:off x="572205" y="3273348"/>
            <a:ext cx="1079396" cy="1190292"/>
          </a:xfrm>
          <a:custGeom>
            <a:avLst/>
            <a:gdLst>
              <a:gd name="T0" fmla="*/ 84 w 325"/>
              <a:gd name="T1" fmla="*/ 346 h 359"/>
              <a:gd name="T2" fmla="*/ 97 w 325"/>
              <a:gd name="T3" fmla="*/ 328 h 359"/>
              <a:gd name="T4" fmla="*/ 141 w 325"/>
              <a:gd name="T5" fmla="*/ 344 h 359"/>
              <a:gd name="T6" fmla="*/ 148 w 325"/>
              <a:gd name="T7" fmla="*/ 351 h 359"/>
              <a:gd name="T8" fmla="*/ 187 w 325"/>
              <a:gd name="T9" fmla="*/ 337 h 359"/>
              <a:gd name="T10" fmla="*/ 200 w 325"/>
              <a:gd name="T11" fmla="*/ 308 h 359"/>
              <a:gd name="T12" fmla="*/ 199 w 325"/>
              <a:gd name="T13" fmla="*/ 295 h 359"/>
              <a:gd name="T14" fmla="*/ 231 w 325"/>
              <a:gd name="T15" fmla="*/ 267 h 359"/>
              <a:gd name="T16" fmla="*/ 282 w 325"/>
              <a:gd name="T17" fmla="*/ 262 h 359"/>
              <a:gd name="T18" fmla="*/ 312 w 325"/>
              <a:gd name="T19" fmla="*/ 281 h 359"/>
              <a:gd name="T20" fmla="*/ 316 w 325"/>
              <a:gd name="T21" fmla="*/ 255 h 359"/>
              <a:gd name="T22" fmla="*/ 320 w 325"/>
              <a:gd name="T23" fmla="*/ 242 h 359"/>
              <a:gd name="T24" fmla="*/ 322 w 325"/>
              <a:gd name="T25" fmla="*/ 230 h 359"/>
              <a:gd name="T26" fmla="*/ 301 w 325"/>
              <a:gd name="T27" fmla="*/ 206 h 359"/>
              <a:gd name="T28" fmla="*/ 300 w 325"/>
              <a:gd name="T29" fmla="*/ 181 h 359"/>
              <a:gd name="T30" fmla="*/ 263 w 325"/>
              <a:gd name="T31" fmla="*/ 179 h 359"/>
              <a:gd name="T32" fmla="*/ 252 w 325"/>
              <a:gd name="T33" fmla="*/ 160 h 359"/>
              <a:gd name="T34" fmla="*/ 247 w 325"/>
              <a:gd name="T35" fmla="*/ 140 h 359"/>
              <a:gd name="T36" fmla="*/ 245 w 325"/>
              <a:gd name="T37" fmla="*/ 113 h 359"/>
              <a:gd name="T38" fmla="*/ 227 w 325"/>
              <a:gd name="T39" fmla="*/ 105 h 359"/>
              <a:gd name="T40" fmla="*/ 216 w 325"/>
              <a:gd name="T41" fmla="*/ 105 h 359"/>
              <a:gd name="T42" fmla="*/ 204 w 325"/>
              <a:gd name="T43" fmla="*/ 101 h 359"/>
              <a:gd name="T44" fmla="*/ 196 w 325"/>
              <a:gd name="T45" fmla="*/ 95 h 359"/>
              <a:gd name="T46" fmla="*/ 189 w 325"/>
              <a:gd name="T47" fmla="*/ 93 h 359"/>
              <a:gd name="T48" fmla="*/ 176 w 325"/>
              <a:gd name="T49" fmla="*/ 82 h 359"/>
              <a:gd name="T50" fmla="*/ 153 w 325"/>
              <a:gd name="T51" fmla="*/ 79 h 359"/>
              <a:gd name="T52" fmla="*/ 134 w 325"/>
              <a:gd name="T53" fmla="*/ 69 h 359"/>
              <a:gd name="T54" fmla="*/ 131 w 325"/>
              <a:gd name="T55" fmla="*/ 68 h 359"/>
              <a:gd name="T56" fmla="*/ 122 w 325"/>
              <a:gd name="T57" fmla="*/ 58 h 359"/>
              <a:gd name="T58" fmla="*/ 115 w 325"/>
              <a:gd name="T59" fmla="*/ 50 h 359"/>
              <a:gd name="T60" fmla="*/ 116 w 325"/>
              <a:gd name="T61" fmla="*/ 36 h 359"/>
              <a:gd name="T62" fmla="*/ 115 w 325"/>
              <a:gd name="T63" fmla="*/ 6 h 359"/>
              <a:gd name="T64" fmla="*/ 102 w 325"/>
              <a:gd name="T65" fmla="*/ 3 h 359"/>
              <a:gd name="T66" fmla="*/ 94 w 325"/>
              <a:gd name="T67" fmla="*/ 4 h 359"/>
              <a:gd name="T68" fmla="*/ 63 w 325"/>
              <a:gd name="T69" fmla="*/ 19 h 359"/>
              <a:gd name="T70" fmla="*/ 51 w 325"/>
              <a:gd name="T71" fmla="*/ 29 h 359"/>
              <a:gd name="T72" fmla="*/ 24 w 325"/>
              <a:gd name="T73" fmla="*/ 41 h 359"/>
              <a:gd name="T74" fmla="*/ 0 w 325"/>
              <a:gd name="T75" fmla="*/ 36 h 359"/>
              <a:gd name="T76" fmla="*/ 25 w 325"/>
              <a:gd name="T77" fmla="*/ 79 h 359"/>
              <a:gd name="T78" fmla="*/ 18 w 325"/>
              <a:gd name="T79" fmla="*/ 90 h 359"/>
              <a:gd name="T80" fmla="*/ 19 w 325"/>
              <a:gd name="T81" fmla="*/ 103 h 359"/>
              <a:gd name="T82" fmla="*/ 16 w 325"/>
              <a:gd name="T83" fmla="*/ 110 h 359"/>
              <a:gd name="T84" fmla="*/ 19 w 325"/>
              <a:gd name="T85" fmla="*/ 129 h 359"/>
              <a:gd name="T86" fmla="*/ 9 w 325"/>
              <a:gd name="T87" fmla="*/ 141 h 359"/>
              <a:gd name="T88" fmla="*/ 12 w 325"/>
              <a:gd name="T89" fmla="*/ 156 h 359"/>
              <a:gd name="T90" fmla="*/ 24 w 325"/>
              <a:gd name="T91" fmla="*/ 181 h 359"/>
              <a:gd name="T92" fmla="*/ 16 w 325"/>
              <a:gd name="T93" fmla="*/ 193 h 359"/>
              <a:gd name="T94" fmla="*/ 8 w 325"/>
              <a:gd name="T95" fmla="*/ 214 h 359"/>
              <a:gd name="T96" fmla="*/ 19 w 325"/>
              <a:gd name="T97" fmla="*/ 228 h 359"/>
              <a:gd name="T98" fmla="*/ 22 w 325"/>
              <a:gd name="T99" fmla="*/ 248 h 359"/>
              <a:gd name="T100" fmla="*/ 38 w 325"/>
              <a:gd name="T101" fmla="*/ 266 h 359"/>
              <a:gd name="T102" fmla="*/ 30 w 325"/>
              <a:gd name="T103" fmla="*/ 284 h 359"/>
              <a:gd name="T104" fmla="*/ 33 w 325"/>
              <a:gd name="T105" fmla="*/ 295 h 359"/>
              <a:gd name="T106" fmla="*/ 40 w 325"/>
              <a:gd name="T107" fmla="*/ 306 h 359"/>
              <a:gd name="T108" fmla="*/ 49 w 325"/>
              <a:gd name="T109" fmla="*/ 328 h 359"/>
              <a:gd name="T110" fmla="*/ 55 w 325"/>
              <a:gd name="T111" fmla="*/ 346 h 359"/>
              <a:gd name="T112" fmla="*/ 78 w 325"/>
              <a:gd name="T113" fmla="*/ 352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5" h="359">
                <a:moveTo>
                  <a:pt x="78" y="352"/>
                </a:moveTo>
                <a:cubicBezTo>
                  <a:pt x="78" y="348"/>
                  <a:pt x="78" y="348"/>
                  <a:pt x="78" y="348"/>
                </a:cubicBezTo>
                <a:cubicBezTo>
                  <a:pt x="79" y="347"/>
                  <a:pt x="83" y="347"/>
                  <a:pt x="84" y="346"/>
                </a:cubicBezTo>
                <a:cubicBezTo>
                  <a:pt x="85" y="345"/>
                  <a:pt x="84" y="342"/>
                  <a:pt x="85" y="341"/>
                </a:cubicBezTo>
                <a:cubicBezTo>
                  <a:pt x="87" y="338"/>
                  <a:pt x="92" y="339"/>
                  <a:pt x="95" y="337"/>
                </a:cubicBezTo>
                <a:cubicBezTo>
                  <a:pt x="96" y="336"/>
                  <a:pt x="97" y="329"/>
                  <a:pt x="97" y="328"/>
                </a:cubicBezTo>
                <a:cubicBezTo>
                  <a:pt x="99" y="327"/>
                  <a:pt x="108" y="336"/>
                  <a:pt x="110" y="337"/>
                </a:cubicBezTo>
                <a:cubicBezTo>
                  <a:pt x="117" y="339"/>
                  <a:pt x="132" y="332"/>
                  <a:pt x="141" y="340"/>
                </a:cubicBezTo>
                <a:cubicBezTo>
                  <a:pt x="143" y="342"/>
                  <a:pt x="140" y="340"/>
                  <a:pt x="141" y="344"/>
                </a:cubicBezTo>
                <a:cubicBezTo>
                  <a:pt x="141" y="345"/>
                  <a:pt x="144" y="347"/>
                  <a:pt x="144" y="348"/>
                </a:cubicBezTo>
                <a:cubicBezTo>
                  <a:pt x="144" y="349"/>
                  <a:pt x="145" y="356"/>
                  <a:pt x="147" y="356"/>
                </a:cubicBezTo>
                <a:cubicBezTo>
                  <a:pt x="148" y="357"/>
                  <a:pt x="148" y="351"/>
                  <a:pt x="148" y="351"/>
                </a:cubicBezTo>
                <a:cubicBezTo>
                  <a:pt x="149" y="350"/>
                  <a:pt x="157" y="334"/>
                  <a:pt x="157" y="334"/>
                </a:cubicBezTo>
                <a:cubicBezTo>
                  <a:pt x="157" y="333"/>
                  <a:pt x="185" y="333"/>
                  <a:pt x="186" y="333"/>
                </a:cubicBezTo>
                <a:cubicBezTo>
                  <a:pt x="187" y="337"/>
                  <a:pt x="187" y="337"/>
                  <a:pt x="187" y="337"/>
                </a:cubicBezTo>
                <a:cubicBezTo>
                  <a:pt x="187" y="338"/>
                  <a:pt x="189" y="338"/>
                  <a:pt x="190" y="339"/>
                </a:cubicBezTo>
                <a:cubicBezTo>
                  <a:pt x="190" y="340"/>
                  <a:pt x="190" y="340"/>
                  <a:pt x="190" y="340"/>
                </a:cubicBezTo>
                <a:cubicBezTo>
                  <a:pt x="193" y="329"/>
                  <a:pt x="198" y="319"/>
                  <a:pt x="200" y="308"/>
                </a:cubicBezTo>
                <a:cubicBezTo>
                  <a:pt x="200" y="307"/>
                  <a:pt x="200" y="307"/>
                  <a:pt x="200" y="306"/>
                </a:cubicBezTo>
                <a:cubicBezTo>
                  <a:pt x="200" y="304"/>
                  <a:pt x="199" y="301"/>
                  <a:pt x="199" y="299"/>
                </a:cubicBezTo>
                <a:cubicBezTo>
                  <a:pt x="199" y="299"/>
                  <a:pt x="199" y="295"/>
                  <a:pt x="199" y="295"/>
                </a:cubicBezTo>
                <a:cubicBezTo>
                  <a:pt x="201" y="290"/>
                  <a:pt x="206" y="286"/>
                  <a:pt x="208" y="282"/>
                </a:cubicBezTo>
                <a:cubicBezTo>
                  <a:pt x="210" y="279"/>
                  <a:pt x="210" y="272"/>
                  <a:pt x="213" y="270"/>
                </a:cubicBezTo>
                <a:cubicBezTo>
                  <a:pt x="215" y="269"/>
                  <a:pt x="228" y="268"/>
                  <a:pt x="231" y="267"/>
                </a:cubicBezTo>
                <a:cubicBezTo>
                  <a:pt x="240" y="266"/>
                  <a:pt x="250" y="262"/>
                  <a:pt x="259" y="261"/>
                </a:cubicBezTo>
                <a:cubicBezTo>
                  <a:pt x="263" y="260"/>
                  <a:pt x="268" y="261"/>
                  <a:pt x="273" y="262"/>
                </a:cubicBezTo>
                <a:cubicBezTo>
                  <a:pt x="276" y="262"/>
                  <a:pt x="279" y="262"/>
                  <a:pt x="282" y="262"/>
                </a:cubicBezTo>
                <a:cubicBezTo>
                  <a:pt x="284" y="263"/>
                  <a:pt x="307" y="275"/>
                  <a:pt x="307" y="275"/>
                </a:cubicBezTo>
                <a:cubicBezTo>
                  <a:pt x="307" y="277"/>
                  <a:pt x="304" y="283"/>
                  <a:pt x="308" y="283"/>
                </a:cubicBezTo>
                <a:cubicBezTo>
                  <a:pt x="310" y="283"/>
                  <a:pt x="311" y="281"/>
                  <a:pt x="312" y="281"/>
                </a:cubicBezTo>
                <a:cubicBezTo>
                  <a:pt x="318" y="278"/>
                  <a:pt x="308" y="276"/>
                  <a:pt x="308" y="273"/>
                </a:cubicBezTo>
                <a:cubicBezTo>
                  <a:pt x="307" y="271"/>
                  <a:pt x="310" y="267"/>
                  <a:pt x="311" y="266"/>
                </a:cubicBezTo>
                <a:cubicBezTo>
                  <a:pt x="312" y="263"/>
                  <a:pt x="314" y="258"/>
                  <a:pt x="316" y="255"/>
                </a:cubicBezTo>
                <a:cubicBezTo>
                  <a:pt x="317" y="254"/>
                  <a:pt x="318" y="255"/>
                  <a:pt x="319" y="254"/>
                </a:cubicBezTo>
                <a:cubicBezTo>
                  <a:pt x="320" y="253"/>
                  <a:pt x="317" y="251"/>
                  <a:pt x="317" y="251"/>
                </a:cubicBezTo>
                <a:cubicBezTo>
                  <a:pt x="317" y="249"/>
                  <a:pt x="319" y="244"/>
                  <a:pt x="320" y="242"/>
                </a:cubicBezTo>
                <a:cubicBezTo>
                  <a:pt x="321" y="239"/>
                  <a:pt x="321" y="234"/>
                  <a:pt x="323" y="232"/>
                </a:cubicBezTo>
                <a:cubicBezTo>
                  <a:pt x="323" y="232"/>
                  <a:pt x="325" y="232"/>
                  <a:pt x="325" y="231"/>
                </a:cubicBezTo>
                <a:cubicBezTo>
                  <a:pt x="325" y="231"/>
                  <a:pt x="322" y="230"/>
                  <a:pt x="322" y="230"/>
                </a:cubicBezTo>
                <a:cubicBezTo>
                  <a:pt x="322" y="229"/>
                  <a:pt x="317" y="217"/>
                  <a:pt x="317" y="216"/>
                </a:cubicBezTo>
                <a:cubicBezTo>
                  <a:pt x="317" y="216"/>
                  <a:pt x="318" y="216"/>
                  <a:pt x="318" y="215"/>
                </a:cubicBezTo>
                <a:cubicBezTo>
                  <a:pt x="317" y="211"/>
                  <a:pt x="303" y="209"/>
                  <a:pt x="301" y="206"/>
                </a:cubicBezTo>
                <a:cubicBezTo>
                  <a:pt x="299" y="204"/>
                  <a:pt x="298" y="191"/>
                  <a:pt x="299" y="189"/>
                </a:cubicBezTo>
                <a:cubicBezTo>
                  <a:pt x="300" y="187"/>
                  <a:pt x="305" y="183"/>
                  <a:pt x="303" y="180"/>
                </a:cubicBezTo>
                <a:cubicBezTo>
                  <a:pt x="302" y="179"/>
                  <a:pt x="301" y="181"/>
                  <a:pt x="300" y="181"/>
                </a:cubicBezTo>
                <a:cubicBezTo>
                  <a:pt x="299" y="181"/>
                  <a:pt x="299" y="181"/>
                  <a:pt x="298" y="181"/>
                </a:cubicBezTo>
                <a:cubicBezTo>
                  <a:pt x="296" y="181"/>
                  <a:pt x="294" y="181"/>
                  <a:pt x="292" y="181"/>
                </a:cubicBezTo>
                <a:cubicBezTo>
                  <a:pt x="282" y="180"/>
                  <a:pt x="273" y="180"/>
                  <a:pt x="263" y="179"/>
                </a:cubicBezTo>
                <a:cubicBezTo>
                  <a:pt x="261" y="179"/>
                  <a:pt x="259" y="179"/>
                  <a:pt x="256" y="179"/>
                </a:cubicBezTo>
                <a:cubicBezTo>
                  <a:pt x="256" y="179"/>
                  <a:pt x="255" y="180"/>
                  <a:pt x="254" y="179"/>
                </a:cubicBezTo>
                <a:cubicBezTo>
                  <a:pt x="254" y="179"/>
                  <a:pt x="253" y="162"/>
                  <a:pt x="252" y="160"/>
                </a:cubicBezTo>
                <a:cubicBezTo>
                  <a:pt x="252" y="155"/>
                  <a:pt x="245" y="153"/>
                  <a:pt x="245" y="150"/>
                </a:cubicBezTo>
                <a:cubicBezTo>
                  <a:pt x="244" y="146"/>
                  <a:pt x="247" y="149"/>
                  <a:pt x="248" y="148"/>
                </a:cubicBezTo>
                <a:cubicBezTo>
                  <a:pt x="249" y="147"/>
                  <a:pt x="247" y="141"/>
                  <a:pt x="247" y="140"/>
                </a:cubicBezTo>
                <a:cubicBezTo>
                  <a:pt x="247" y="138"/>
                  <a:pt x="249" y="136"/>
                  <a:pt x="249" y="134"/>
                </a:cubicBezTo>
                <a:cubicBezTo>
                  <a:pt x="250" y="130"/>
                  <a:pt x="245" y="127"/>
                  <a:pt x="245" y="122"/>
                </a:cubicBezTo>
                <a:cubicBezTo>
                  <a:pt x="246" y="119"/>
                  <a:pt x="251" y="117"/>
                  <a:pt x="245" y="113"/>
                </a:cubicBezTo>
                <a:cubicBezTo>
                  <a:pt x="243" y="111"/>
                  <a:pt x="239" y="111"/>
                  <a:pt x="237" y="110"/>
                </a:cubicBezTo>
                <a:cubicBezTo>
                  <a:pt x="236" y="109"/>
                  <a:pt x="230" y="104"/>
                  <a:pt x="230" y="104"/>
                </a:cubicBezTo>
                <a:cubicBezTo>
                  <a:pt x="227" y="105"/>
                  <a:pt x="227" y="105"/>
                  <a:pt x="227" y="105"/>
                </a:cubicBezTo>
                <a:cubicBezTo>
                  <a:pt x="226" y="106"/>
                  <a:pt x="224" y="104"/>
                  <a:pt x="223" y="104"/>
                </a:cubicBezTo>
                <a:cubicBezTo>
                  <a:pt x="223" y="104"/>
                  <a:pt x="220" y="106"/>
                  <a:pt x="220" y="106"/>
                </a:cubicBezTo>
                <a:cubicBezTo>
                  <a:pt x="216" y="107"/>
                  <a:pt x="219" y="105"/>
                  <a:pt x="216" y="105"/>
                </a:cubicBezTo>
                <a:cubicBezTo>
                  <a:pt x="214" y="104"/>
                  <a:pt x="211" y="107"/>
                  <a:pt x="209" y="105"/>
                </a:cubicBezTo>
                <a:cubicBezTo>
                  <a:pt x="209" y="105"/>
                  <a:pt x="209" y="104"/>
                  <a:pt x="208" y="103"/>
                </a:cubicBezTo>
                <a:cubicBezTo>
                  <a:pt x="208" y="103"/>
                  <a:pt x="204" y="101"/>
                  <a:pt x="204" y="101"/>
                </a:cubicBezTo>
                <a:cubicBezTo>
                  <a:pt x="203" y="99"/>
                  <a:pt x="203" y="96"/>
                  <a:pt x="202" y="95"/>
                </a:cubicBezTo>
                <a:cubicBezTo>
                  <a:pt x="201" y="95"/>
                  <a:pt x="200" y="95"/>
                  <a:pt x="200" y="95"/>
                </a:cubicBezTo>
                <a:cubicBezTo>
                  <a:pt x="199" y="95"/>
                  <a:pt x="197" y="95"/>
                  <a:pt x="196" y="95"/>
                </a:cubicBezTo>
                <a:cubicBezTo>
                  <a:pt x="195" y="95"/>
                  <a:pt x="195" y="95"/>
                  <a:pt x="194" y="95"/>
                </a:cubicBezTo>
                <a:cubicBezTo>
                  <a:pt x="193" y="95"/>
                  <a:pt x="193" y="93"/>
                  <a:pt x="192" y="93"/>
                </a:cubicBezTo>
                <a:cubicBezTo>
                  <a:pt x="192" y="93"/>
                  <a:pt x="189" y="93"/>
                  <a:pt x="189" y="93"/>
                </a:cubicBezTo>
                <a:cubicBezTo>
                  <a:pt x="189" y="93"/>
                  <a:pt x="186" y="90"/>
                  <a:pt x="186" y="90"/>
                </a:cubicBezTo>
                <a:cubicBezTo>
                  <a:pt x="186" y="90"/>
                  <a:pt x="184" y="92"/>
                  <a:pt x="184" y="92"/>
                </a:cubicBezTo>
                <a:cubicBezTo>
                  <a:pt x="179" y="91"/>
                  <a:pt x="178" y="84"/>
                  <a:pt x="176" y="82"/>
                </a:cubicBezTo>
                <a:cubicBezTo>
                  <a:pt x="174" y="80"/>
                  <a:pt x="173" y="83"/>
                  <a:pt x="172" y="83"/>
                </a:cubicBezTo>
                <a:cubicBezTo>
                  <a:pt x="168" y="83"/>
                  <a:pt x="163" y="78"/>
                  <a:pt x="160" y="77"/>
                </a:cubicBezTo>
                <a:cubicBezTo>
                  <a:pt x="156" y="76"/>
                  <a:pt x="156" y="78"/>
                  <a:pt x="153" y="79"/>
                </a:cubicBezTo>
                <a:cubicBezTo>
                  <a:pt x="153" y="79"/>
                  <a:pt x="141" y="77"/>
                  <a:pt x="140" y="77"/>
                </a:cubicBezTo>
                <a:cubicBezTo>
                  <a:pt x="136" y="75"/>
                  <a:pt x="139" y="71"/>
                  <a:pt x="138" y="71"/>
                </a:cubicBezTo>
                <a:cubicBezTo>
                  <a:pt x="138" y="70"/>
                  <a:pt x="135" y="70"/>
                  <a:pt x="134" y="69"/>
                </a:cubicBezTo>
                <a:cubicBezTo>
                  <a:pt x="134" y="69"/>
                  <a:pt x="133" y="69"/>
                  <a:pt x="133" y="69"/>
                </a:cubicBezTo>
                <a:cubicBezTo>
                  <a:pt x="132" y="68"/>
                  <a:pt x="133" y="67"/>
                  <a:pt x="133" y="67"/>
                </a:cubicBezTo>
                <a:cubicBezTo>
                  <a:pt x="132" y="67"/>
                  <a:pt x="132" y="68"/>
                  <a:pt x="131" y="68"/>
                </a:cubicBezTo>
                <a:cubicBezTo>
                  <a:pt x="130" y="68"/>
                  <a:pt x="130" y="66"/>
                  <a:pt x="129" y="65"/>
                </a:cubicBezTo>
                <a:cubicBezTo>
                  <a:pt x="129" y="65"/>
                  <a:pt x="124" y="65"/>
                  <a:pt x="124" y="65"/>
                </a:cubicBezTo>
                <a:cubicBezTo>
                  <a:pt x="123" y="64"/>
                  <a:pt x="124" y="60"/>
                  <a:pt x="122" y="58"/>
                </a:cubicBezTo>
                <a:cubicBezTo>
                  <a:pt x="121" y="57"/>
                  <a:pt x="118" y="59"/>
                  <a:pt x="118" y="57"/>
                </a:cubicBezTo>
                <a:cubicBezTo>
                  <a:pt x="118" y="56"/>
                  <a:pt x="119" y="55"/>
                  <a:pt x="119" y="55"/>
                </a:cubicBezTo>
                <a:cubicBezTo>
                  <a:pt x="119" y="52"/>
                  <a:pt x="117" y="52"/>
                  <a:pt x="115" y="50"/>
                </a:cubicBezTo>
                <a:cubicBezTo>
                  <a:pt x="114" y="49"/>
                  <a:pt x="115" y="47"/>
                  <a:pt x="115" y="46"/>
                </a:cubicBezTo>
                <a:cubicBezTo>
                  <a:pt x="114" y="45"/>
                  <a:pt x="112" y="44"/>
                  <a:pt x="113" y="42"/>
                </a:cubicBezTo>
                <a:cubicBezTo>
                  <a:pt x="113" y="40"/>
                  <a:pt x="115" y="38"/>
                  <a:pt x="116" y="36"/>
                </a:cubicBezTo>
                <a:cubicBezTo>
                  <a:pt x="116" y="34"/>
                  <a:pt x="110" y="29"/>
                  <a:pt x="111" y="24"/>
                </a:cubicBezTo>
                <a:cubicBezTo>
                  <a:pt x="112" y="22"/>
                  <a:pt x="114" y="20"/>
                  <a:pt x="115" y="18"/>
                </a:cubicBezTo>
                <a:cubicBezTo>
                  <a:pt x="115" y="18"/>
                  <a:pt x="115" y="6"/>
                  <a:pt x="115" y="6"/>
                </a:cubicBezTo>
                <a:cubicBezTo>
                  <a:pt x="113" y="2"/>
                  <a:pt x="113" y="2"/>
                  <a:pt x="113" y="2"/>
                </a:cubicBezTo>
                <a:cubicBezTo>
                  <a:pt x="110" y="0"/>
                  <a:pt x="109" y="7"/>
                  <a:pt x="107" y="6"/>
                </a:cubicBezTo>
                <a:cubicBezTo>
                  <a:pt x="106" y="5"/>
                  <a:pt x="103" y="3"/>
                  <a:pt x="102" y="3"/>
                </a:cubicBezTo>
                <a:cubicBezTo>
                  <a:pt x="102" y="3"/>
                  <a:pt x="102" y="4"/>
                  <a:pt x="102" y="4"/>
                </a:cubicBezTo>
                <a:cubicBezTo>
                  <a:pt x="101" y="4"/>
                  <a:pt x="101" y="3"/>
                  <a:pt x="101" y="3"/>
                </a:cubicBezTo>
                <a:cubicBezTo>
                  <a:pt x="100" y="3"/>
                  <a:pt x="96" y="4"/>
                  <a:pt x="94" y="4"/>
                </a:cubicBezTo>
                <a:cubicBezTo>
                  <a:pt x="89" y="4"/>
                  <a:pt x="80" y="7"/>
                  <a:pt x="75" y="10"/>
                </a:cubicBezTo>
                <a:cubicBezTo>
                  <a:pt x="72" y="12"/>
                  <a:pt x="69" y="17"/>
                  <a:pt x="65" y="19"/>
                </a:cubicBezTo>
                <a:cubicBezTo>
                  <a:pt x="65" y="19"/>
                  <a:pt x="64" y="19"/>
                  <a:pt x="63" y="19"/>
                </a:cubicBezTo>
                <a:cubicBezTo>
                  <a:pt x="63" y="19"/>
                  <a:pt x="62" y="19"/>
                  <a:pt x="61" y="19"/>
                </a:cubicBezTo>
                <a:cubicBezTo>
                  <a:pt x="59" y="20"/>
                  <a:pt x="53" y="25"/>
                  <a:pt x="52" y="27"/>
                </a:cubicBezTo>
                <a:cubicBezTo>
                  <a:pt x="51" y="28"/>
                  <a:pt x="51" y="29"/>
                  <a:pt x="51" y="29"/>
                </a:cubicBezTo>
                <a:cubicBezTo>
                  <a:pt x="50" y="30"/>
                  <a:pt x="43" y="27"/>
                  <a:pt x="40" y="29"/>
                </a:cubicBezTo>
                <a:cubicBezTo>
                  <a:pt x="38" y="31"/>
                  <a:pt x="37" y="35"/>
                  <a:pt x="35" y="37"/>
                </a:cubicBezTo>
                <a:cubicBezTo>
                  <a:pt x="33" y="39"/>
                  <a:pt x="27" y="41"/>
                  <a:pt x="24" y="41"/>
                </a:cubicBezTo>
                <a:cubicBezTo>
                  <a:pt x="19" y="41"/>
                  <a:pt x="24" y="40"/>
                  <a:pt x="23" y="38"/>
                </a:cubicBezTo>
                <a:cubicBezTo>
                  <a:pt x="23" y="38"/>
                  <a:pt x="16" y="37"/>
                  <a:pt x="14" y="37"/>
                </a:cubicBezTo>
                <a:cubicBezTo>
                  <a:pt x="11" y="37"/>
                  <a:pt x="6" y="36"/>
                  <a:pt x="0" y="36"/>
                </a:cubicBezTo>
                <a:cubicBezTo>
                  <a:pt x="1" y="37"/>
                  <a:pt x="1" y="37"/>
                  <a:pt x="1" y="37"/>
                </a:cubicBezTo>
                <a:cubicBezTo>
                  <a:pt x="7" y="47"/>
                  <a:pt x="13" y="57"/>
                  <a:pt x="20" y="67"/>
                </a:cubicBezTo>
                <a:cubicBezTo>
                  <a:pt x="21" y="70"/>
                  <a:pt x="26" y="76"/>
                  <a:pt x="25" y="79"/>
                </a:cubicBezTo>
                <a:cubicBezTo>
                  <a:pt x="25" y="79"/>
                  <a:pt x="23" y="82"/>
                  <a:pt x="23" y="82"/>
                </a:cubicBezTo>
                <a:cubicBezTo>
                  <a:pt x="23" y="82"/>
                  <a:pt x="24" y="82"/>
                  <a:pt x="24" y="83"/>
                </a:cubicBezTo>
                <a:cubicBezTo>
                  <a:pt x="25" y="85"/>
                  <a:pt x="19" y="84"/>
                  <a:pt x="18" y="90"/>
                </a:cubicBezTo>
                <a:cubicBezTo>
                  <a:pt x="18" y="90"/>
                  <a:pt x="18" y="95"/>
                  <a:pt x="18" y="95"/>
                </a:cubicBezTo>
                <a:cubicBezTo>
                  <a:pt x="18" y="97"/>
                  <a:pt x="18" y="99"/>
                  <a:pt x="18" y="101"/>
                </a:cubicBezTo>
                <a:cubicBezTo>
                  <a:pt x="18" y="102"/>
                  <a:pt x="18" y="102"/>
                  <a:pt x="19" y="103"/>
                </a:cubicBezTo>
                <a:cubicBezTo>
                  <a:pt x="19" y="104"/>
                  <a:pt x="19" y="104"/>
                  <a:pt x="19" y="105"/>
                </a:cubicBezTo>
                <a:cubicBezTo>
                  <a:pt x="18" y="107"/>
                  <a:pt x="18" y="108"/>
                  <a:pt x="17" y="109"/>
                </a:cubicBezTo>
                <a:cubicBezTo>
                  <a:pt x="17" y="110"/>
                  <a:pt x="16" y="109"/>
                  <a:pt x="16" y="110"/>
                </a:cubicBezTo>
                <a:cubicBezTo>
                  <a:pt x="15" y="112"/>
                  <a:pt x="23" y="124"/>
                  <a:pt x="22" y="125"/>
                </a:cubicBezTo>
                <a:cubicBezTo>
                  <a:pt x="22" y="126"/>
                  <a:pt x="20" y="125"/>
                  <a:pt x="19" y="126"/>
                </a:cubicBezTo>
                <a:cubicBezTo>
                  <a:pt x="18" y="126"/>
                  <a:pt x="19" y="129"/>
                  <a:pt x="19" y="129"/>
                </a:cubicBezTo>
                <a:cubicBezTo>
                  <a:pt x="18" y="132"/>
                  <a:pt x="15" y="134"/>
                  <a:pt x="13" y="135"/>
                </a:cubicBezTo>
                <a:cubicBezTo>
                  <a:pt x="11" y="136"/>
                  <a:pt x="13" y="138"/>
                  <a:pt x="12" y="139"/>
                </a:cubicBezTo>
                <a:cubicBezTo>
                  <a:pt x="12" y="140"/>
                  <a:pt x="10" y="140"/>
                  <a:pt x="9" y="141"/>
                </a:cubicBezTo>
                <a:cubicBezTo>
                  <a:pt x="7" y="144"/>
                  <a:pt x="10" y="148"/>
                  <a:pt x="11" y="150"/>
                </a:cubicBezTo>
                <a:cubicBezTo>
                  <a:pt x="12" y="150"/>
                  <a:pt x="16" y="153"/>
                  <a:pt x="16" y="153"/>
                </a:cubicBezTo>
                <a:cubicBezTo>
                  <a:pt x="16" y="153"/>
                  <a:pt x="12" y="156"/>
                  <a:pt x="12" y="156"/>
                </a:cubicBezTo>
                <a:cubicBezTo>
                  <a:pt x="11" y="157"/>
                  <a:pt x="8" y="161"/>
                  <a:pt x="8" y="163"/>
                </a:cubicBezTo>
                <a:cubicBezTo>
                  <a:pt x="9" y="167"/>
                  <a:pt x="12" y="174"/>
                  <a:pt x="14" y="178"/>
                </a:cubicBezTo>
                <a:cubicBezTo>
                  <a:pt x="16" y="181"/>
                  <a:pt x="21" y="177"/>
                  <a:pt x="24" y="181"/>
                </a:cubicBezTo>
                <a:cubicBezTo>
                  <a:pt x="26" y="184"/>
                  <a:pt x="21" y="184"/>
                  <a:pt x="21" y="185"/>
                </a:cubicBezTo>
                <a:cubicBezTo>
                  <a:pt x="18" y="187"/>
                  <a:pt x="21" y="189"/>
                  <a:pt x="20" y="191"/>
                </a:cubicBezTo>
                <a:cubicBezTo>
                  <a:pt x="20" y="192"/>
                  <a:pt x="17" y="192"/>
                  <a:pt x="16" y="193"/>
                </a:cubicBezTo>
                <a:cubicBezTo>
                  <a:pt x="14" y="194"/>
                  <a:pt x="13" y="198"/>
                  <a:pt x="11" y="200"/>
                </a:cubicBezTo>
                <a:cubicBezTo>
                  <a:pt x="9" y="202"/>
                  <a:pt x="7" y="204"/>
                  <a:pt x="5" y="206"/>
                </a:cubicBezTo>
                <a:cubicBezTo>
                  <a:pt x="1" y="209"/>
                  <a:pt x="10" y="209"/>
                  <a:pt x="8" y="214"/>
                </a:cubicBezTo>
                <a:cubicBezTo>
                  <a:pt x="9" y="218"/>
                  <a:pt x="11" y="218"/>
                  <a:pt x="13" y="222"/>
                </a:cubicBezTo>
                <a:cubicBezTo>
                  <a:pt x="13" y="223"/>
                  <a:pt x="13" y="225"/>
                  <a:pt x="14" y="227"/>
                </a:cubicBezTo>
                <a:cubicBezTo>
                  <a:pt x="15" y="228"/>
                  <a:pt x="19" y="228"/>
                  <a:pt x="19" y="228"/>
                </a:cubicBezTo>
                <a:cubicBezTo>
                  <a:pt x="22" y="230"/>
                  <a:pt x="18" y="230"/>
                  <a:pt x="18" y="231"/>
                </a:cubicBezTo>
                <a:cubicBezTo>
                  <a:pt x="18" y="234"/>
                  <a:pt x="21" y="238"/>
                  <a:pt x="21" y="240"/>
                </a:cubicBezTo>
                <a:cubicBezTo>
                  <a:pt x="22" y="242"/>
                  <a:pt x="22" y="245"/>
                  <a:pt x="22" y="248"/>
                </a:cubicBezTo>
                <a:cubicBezTo>
                  <a:pt x="22" y="248"/>
                  <a:pt x="24" y="251"/>
                  <a:pt x="24" y="251"/>
                </a:cubicBezTo>
                <a:cubicBezTo>
                  <a:pt x="24" y="252"/>
                  <a:pt x="24" y="253"/>
                  <a:pt x="24" y="253"/>
                </a:cubicBezTo>
                <a:cubicBezTo>
                  <a:pt x="25" y="256"/>
                  <a:pt x="38" y="266"/>
                  <a:pt x="38" y="266"/>
                </a:cubicBezTo>
                <a:cubicBezTo>
                  <a:pt x="38" y="266"/>
                  <a:pt x="32" y="271"/>
                  <a:pt x="32" y="273"/>
                </a:cubicBezTo>
                <a:cubicBezTo>
                  <a:pt x="32" y="274"/>
                  <a:pt x="39" y="280"/>
                  <a:pt x="35" y="283"/>
                </a:cubicBezTo>
                <a:cubicBezTo>
                  <a:pt x="34" y="283"/>
                  <a:pt x="31" y="282"/>
                  <a:pt x="30" y="284"/>
                </a:cubicBezTo>
                <a:cubicBezTo>
                  <a:pt x="29" y="284"/>
                  <a:pt x="30" y="285"/>
                  <a:pt x="30" y="285"/>
                </a:cubicBezTo>
                <a:cubicBezTo>
                  <a:pt x="31" y="285"/>
                  <a:pt x="33" y="290"/>
                  <a:pt x="33" y="290"/>
                </a:cubicBezTo>
                <a:cubicBezTo>
                  <a:pt x="33" y="291"/>
                  <a:pt x="28" y="292"/>
                  <a:pt x="33" y="295"/>
                </a:cubicBezTo>
                <a:cubicBezTo>
                  <a:pt x="34" y="296"/>
                  <a:pt x="39" y="297"/>
                  <a:pt x="38" y="299"/>
                </a:cubicBezTo>
                <a:cubicBezTo>
                  <a:pt x="38" y="301"/>
                  <a:pt x="34" y="302"/>
                  <a:pt x="36" y="306"/>
                </a:cubicBezTo>
                <a:cubicBezTo>
                  <a:pt x="37" y="307"/>
                  <a:pt x="40" y="306"/>
                  <a:pt x="40" y="306"/>
                </a:cubicBezTo>
                <a:cubicBezTo>
                  <a:pt x="42" y="307"/>
                  <a:pt x="46" y="314"/>
                  <a:pt x="46" y="316"/>
                </a:cubicBezTo>
                <a:cubicBezTo>
                  <a:pt x="47" y="318"/>
                  <a:pt x="46" y="322"/>
                  <a:pt x="47" y="324"/>
                </a:cubicBezTo>
                <a:cubicBezTo>
                  <a:pt x="47" y="326"/>
                  <a:pt x="49" y="327"/>
                  <a:pt x="49" y="328"/>
                </a:cubicBezTo>
                <a:cubicBezTo>
                  <a:pt x="50" y="330"/>
                  <a:pt x="49" y="332"/>
                  <a:pt x="50" y="334"/>
                </a:cubicBezTo>
                <a:cubicBezTo>
                  <a:pt x="50" y="335"/>
                  <a:pt x="52" y="335"/>
                  <a:pt x="53" y="336"/>
                </a:cubicBezTo>
                <a:cubicBezTo>
                  <a:pt x="54" y="339"/>
                  <a:pt x="55" y="344"/>
                  <a:pt x="55" y="346"/>
                </a:cubicBezTo>
                <a:cubicBezTo>
                  <a:pt x="56" y="350"/>
                  <a:pt x="54" y="357"/>
                  <a:pt x="58" y="358"/>
                </a:cubicBezTo>
                <a:cubicBezTo>
                  <a:pt x="61" y="359"/>
                  <a:pt x="67" y="358"/>
                  <a:pt x="72" y="357"/>
                </a:cubicBezTo>
                <a:cubicBezTo>
                  <a:pt x="75" y="355"/>
                  <a:pt x="77" y="354"/>
                  <a:pt x="78" y="352"/>
                </a:cubicBezTo>
              </a:path>
            </a:pathLst>
          </a:custGeom>
          <a:pattFill prst="wdUpDiag">
            <a:fgClr>
              <a:schemeClr val="accent3"/>
            </a:fgClr>
            <a:bgClr>
              <a:schemeClr val="bg1"/>
            </a:bgClr>
          </a:pattFill>
          <a:ln>
            <a:solidFill>
              <a:schemeClr val="tx2"/>
            </a:solid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a:gradFill>
                <a:gsLst>
                  <a:gs pos="0">
                    <a:schemeClr val="accent1"/>
                  </a:gs>
                  <a:gs pos="100000">
                    <a:schemeClr val="accent6"/>
                  </a:gs>
                </a:gsLst>
                <a:lin ang="8400000" scaled="0"/>
              </a:gradFill>
            </a:endParaRPr>
          </a:p>
        </p:txBody>
      </p:sp>
    </p:spTree>
    <p:extLst>
      <p:ext uri="{BB962C8B-B14F-4D97-AF65-F5344CB8AC3E}">
        <p14:creationId xmlns:p14="http://schemas.microsoft.com/office/powerpoint/2010/main" val="385500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0000">
                                      <p:stCondLst>
                                        <p:cond delay="0"/>
                                      </p:stCondLst>
                                      <p:childTnLst>
                                        <p:set>
                                          <p:cBhvr>
                                            <p:cTn id="6" dur="1" fill="hold">
                                              <p:stCondLst>
                                                <p:cond delay="0"/>
                                              </p:stCondLst>
                                            </p:cTn>
                                            <p:tgtEl>
                                              <p:spTgt spid="443"/>
                                            </p:tgtEl>
                                            <p:attrNameLst>
                                              <p:attrName>style.visibility</p:attrName>
                                            </p:attrNameLst>
                                          </p:cBhvr>
                                          <p:to>
                                            <p:strVal val="visible"/>
                                          </p:to>
                                        </p:set>
                                        <p:anim calcmode="lin" valueType="num" p14:bounceEnd="60000">
                                          <p:cBhvr additive="base">
                                            <p:cTn id="7" dur="500" fill="hold"/>
                                            <p:tgtEl>
                                              <p:spTgt spid="443"/>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4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0000">
                                      <p:stCondLst>
                                        <p:cond delay="0"/>
                                      </p:stCondLst>
                                      <p:childTnLst>
                                        <p:set>
                                          <p:cBhvr>
                                            <p:cTn id="10" dur="1" fill="hold">
                                              <p:stCondLst>
                                                <p:cond delay="0"/>
                                              </p:stCondLst>
                                            </p:cTn>
                                            <p:tgtEl>
                                              <p:spTgt spid="444"/>
                                            </p:tgtEl>
                                            <p:attrNameLst>
                                              <p:attrName>style.visibility</p:attrName>
                                            </p:attrNameLst>
                                          </p:cBhvr>
                                          <p:to>
                                            <p:strVal val="visible"/>
                                          </p:to>
                                        </p:set>
                                        <p:anim calcmode="lin" valueType="num" p14:bounceEnd="60000">
                                          <p:cBhvr additive="base">
                                            <p:cTn id="11" dur="500" fill="hold"/>
                                            <p:tgtEl>
                                              <p:spTgt spid="444"/>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44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25"/>
                                            </p:tgtEl>
                                            <p:attrNameLst>
                                              <p:attrName>style.visibility</p:attrName>
                                            </p:attrNameLst>
                                          </p:cBhvr>
                                          <p:to>
                                            <p:strVal val="visible"/>
                                          </p:to>
                                        </p:set>
                                        <p:anim calcmode="lin" valueType="num">
                                          <p:cBhvr>
                                            <p:cTn id="16" dur="500" fill="hold"/>
                                            <p:tgtEl>
                                              <p:spTgt spid="125"/>
                                            </p:tgtEl>
                                            <p:attrNameLst>
                                              <p:attrName>ppt_w</p:attrName>
                                            </p:attrNameLst>
                                          </p:cBhvr>
                                          <p:tavLst>
                                            <p:tav tm="0">
                                              <p:val>
                                                <p:fltVal val="0"/>
                                              </p:val>
                                            </p:tav>
                                            <p:tav tm="100000">
                                              <p:val>
                                                <p:strVal val="#ppt_w"/>
                                              </p:val>
                                            </p:tav>
                                          </p:tavLst>
                                        </p:anim>
                                        <p:anim calcmode="lin" valueType="num">
                                          <p:cBhvr>
                                            <p:cTn id="17" dur="500" fill="hold"/>
                                            <p:tgtEl>
                                              <p:spTgt spid="125"/>
                                            </p:tgtEl>
                                            <p:attrNameLst>
                                              <p:attrName>ppt_h</p:attrName>
                                            </p:attrNameLst>
                                          </p:cBhvr>
                                          <p:tavLst>
                                            <p:tav tm="0">
                                              <p:val>
                                                <p:fltVal val="0"/>
                                              </p:val>
                                            </p:tav>
                                            <p:tav tm="100000">
                                              <p:val>
                                                <p:strVal val="#ppt_h"/>
                                              </p:val>
                                            </p:tav>
                                          </p:tavLst>
                                        </p:anim>
                                        <p:animEffect transition="in" filter="fade">
                                          <p:cBhvr>
                                            <p:cTn id="18" dur="500"/>
                                            <p:tgtEl>
                                              <p:spTgt spid="125"/>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126"/>
                                            </p:tgtEl>
                                            <p:attrNameLst>
                                              <p:attrName>style.visibility</p:attrName>
                                            </p:attrNameLst>
                                          </p:cBhvr>
                                          <p:to>
                                            <p:strVal val="visible"/>
                                          </p:to>
                                        </p:set>
                                        <p:anim calcmode="lin" valueType="num">
                                          <p:cBhvr>
                                            <p:cTn id="22" dur="500" fill="hold"/>
                                            <p:tgtEl>
                                              <p:spTgt spid="126"/>
                                            </p:tgtEl>
                                            <p:attrNameLst>
                                              <p:attrName>ppt_w</p:attrName>
                                            </p:attrNameLst>
                                          </p:cBhvr>
                                          <p:tavLst>
                                            <p:tav tm="0">
                                              <p:val>
                                                <p:fltVal val="0"/>
                                              </p:val>
                                            </p:tav>
                                            <p:tav tm="100000">
                                              <p:val>
                                                <p:strVal val="#ppt_w"/>
                                              </p:val>
                                            </p:tav>
                                          </p:tavLst>
                                        </p:anim>
                                        <p:anim calcmode="lin" valueType="num">
                                          <p:cBhvr>
                                            <p:cTn id="23" dur="500" fill="hold"/>
                                            <p:tgtEl>
                                              <p:spTgt spid="126"/>
                                            </p:tgtEl>
                                            <p:attrNameLst>
                                              <p:attrName>ppt_h</p:attrName>
                                            </p:attrNameLst>
                                          </p:cBhvr>
                                          <p:tavLst>
                                            <p:tav tm="0">
                                              <p:val>
                                                <p:fltVal val="0"/>
                                              </p:val>
                                            </p:tav>
                                            <p:tav tm="100000">
                                              <p:val>
                                                <p:strVal val="#ppt_h"/>
                                              </p:val>
                                            </p:tav>
                                          </p:tavLst>
                                        </p:anim>
                                        <p:animEffect transition="in" filter="fade">
                                          <p:cBhvr>
                                            <p:cTn id="24"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P spid="125" grpId="0" animBg="1"/>
          <p:bldP spid="12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43"/>
                                            </p:tgtEl>
                                            <p:attrNameLst>
                                              <p:attrName>style.visibility</p:attrName>
                                            </p:attrNameLst>
                                          </p:cBhvr>
                                          <p:to>
                                            <p:strVal val="visible"/>
                                          </p:to>
                                        </p:set>
                                        <p:anim calcmode="lin" valueType="num">
                                          <p:cBhvr additive="base">
                                            <p:cTn id="7" dur="500" fill="hold"/>
                                            <p:tgtEl>
                                              <p:spTgt spid="443"/>
                                            </p:tgtEl>
                                            <p:attrNameLst>
                                              <p:attrName>ppt_x</p:attrName>
                                            </p:attrNameLst>
                                          </p:cBhvr>
                                          <p:tavLst>
                                            <p:tav tm="0">
                                              <p:val>
                                                <p:strVal val="0-#ppt_w/2"/>
                                              </p:val>
                                            </p:tav>
                                            <p:tav tm="100000">
                                              <p:val>
                                                <p:strVal val="#ppt_x"/>
                                              </p:val>
                                            </p:tav>
                                          </p:tavLst>
                                        </p:anim>
                                        <p:anim calcmode="lin" valueType="num">
                                          <p:cBhvr additive="base">
                                            <p:cTn id="8" dur="500" fill="hold"/>
                                            <p:tgtEl>
                                              <p:spTgt spid="4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44"/>
                                            </p:tgtEl>
                                            <p:attrNameLst>
                                              <p:attrName>style.visibility</p:attrName>
                                            </p:attrNameLst>
                                          </p:cBhvr>
                                          <p:to>
                                            <p:strVal val="visible"/>
                                          </p:to>
                                        </p:set>
                                        <p:anim calcmode="lin" valueType="num">
                                          <p:cBhvr additive="base">
                                            <p:cTn id="11" dur="500" fill="hold"/>
                                            <p:tgtEl>
                                              <p:spTgt spid="444"/>
                                            </p:tgtEl>
                                            <p:attrNameLst>
                                              <p:attrName>ppt_x</p:attrName>
                                            </p:attrNameLst>
                                          </p:cBhvr>
                                          <p:tavLst>
                                            <p:tav tm="0">
                                              <p:val>
                                                <p:strVal val="0-#ppt_w/2"/>
                                              </p:val>
                                            </p:tav>
                                            <p:tav tm="100000">
                                              <p:val>
                                                <p:strVal val="#ppt_x"/>
                                              </p:val>
                                            </p:tav>
                                          </p:tavLst>
                                        </p:anim>
                                        <p:anim calcmode="lin" valueType="num">
                                          <p:cBhvr additive="base">
                                            <p:cTn id="12" dur="500" fill="hold"/>
                                            <p:tgtEl>
                                              <p:spTgt spid="44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25"/>
                                            </p:tgtEl>
                                            <p:attrNameLst>
                                              <p:attrName>style.visibility</p:attrName>
                                            </p:attrNameLst>
                                          </p:cBhvr>
                                          <p:to>
                                            <p:strVal val="visible"/>
                                          </p:to>
                                        </p:set>
                                        <p:anim calcmode="lin" valueType="num">
                                          <p:cBhvr>
                                            <p:cTn id="16" dur="500" fill="hold"/>
                                            <p:tgtEl>
                                              <p:spTgt spid="125"/>
                                            </p:tgtEl>
                                            <p:attrNameLst>
                                              <p:attrName>ppt_w</p:attrName>
                                            </p:attrNameLst>
                                          </p:cBhvr>
                                          <p:tavLst>
                                            <p:tav tm="0">
                                              <p:val>
                                                <p:fltVal val="0"/>
                                              </p:val>
                                            </p:tav>
                                            <p:tav tm="100000">
                                              <p:val>
                                                <p:strVal val="#ppt_w"/>
                                              </p:val>
                                            </p:tav>
                                          </p:tavLst>
                                        </p:anim>
                                        <p:anim calcmode="lin" valueType="num">
                                          <p:cBhvr>
                                            <p:cTn id="17" dur="500" fill="hold"/>
                                            <p:tgtEl>
                                              <p:spTgt spid="125"/>
                                            </p:tgtEl>
                                            <p:attrNameLst>
                                              <p:attrName>ppt_h</p:attrName>
                                            </p:attrNameLst>
                                          </p:cBhvr>
                                          <p:tavLst>
                                            <p:tav tm="0">
                                              <p:val>
                                                <p:fltVal val="0"/>
                                              </p:val>
                                            </p:tav>
                                            <p:tav tm="100000">
                                              <p:val>
                                                <p:strVal val="#ppt_h"/>
                                              </p:val>
                                            </p:tav>
                                          </p:tavLst>
                                        </p:anim>
                                        <p:animEffect transition="in" filter="fade">
                                          <p:cBhvr>
                                            <p:cTn id="18" dur="500"/>
                                            <p:tgtEl>
                                              <p:spTgt spid="125"/>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126"/>
                                            </p:tgtEl>
                                            <p:attrNameLst>
                                              <p:attrName>style.visibility</p:attrName>
                                            </p:attrNameLst>
                                          </p:cBhvr>
                                          <p:to>
                                            <p:strVal val="visible"/>
                                          </p:to>
                                        </p:set>
                                        <p:anim calcmode="lin" valueType="num">
                                          <p:cBhvr>
                                            <p:cTn id="22" dur="500" fill="hold"/>
                                            <p:tgtEl>
                                              <p:spTgt spid="126"/>
                                            </p:tgtEl>
                                            <p:attrNameLst>
                                              <p:attrName>ppt_w</p:attrName>
                                            </p:attrNameLst>
                                          </p:cBhvr>
                                          <p:tavLst>
                                            <p:tav tm="0">
                                              <p:val>
                                                <p:fltVal val="0"/>
                                              </p:val>
                                            </p:tav>
                                            <p:tav tm="100000">
                                              <p:val>
                                                <p:strVal val="#ppt_w"/>
                                              </p:val>
                                            </p:tav>
                                          </p:tavLst>
                                        </p:anim>
                                        <p:anim calcmode="lin" valueType="num">
                                          <p:cBhvr>
                                            <p:cTn id="23" dur="500" fill="hold"/>
                                            <p:tgtEl>
                                              <p:spTgt spid="126"/>
                                            </p:tgtEl>
                                            <p:attrNameLst>
                                              <p:attrName>ppt_h</p:attrName>
                                            </p:attrNameLst>
                                          </p:cBhvr>
                                          <p:tavLst>
                                            <p:tav tm="0">
                                              <p:val>
                                                <p:fltVal val="0"/>
                                              </p:val>
                                            </p:tav>
                                            <p:tav tm="100000">
                                              <p:val>
                                                <p:strVal val="#ppt_h"/>
                                              </p:val>
                                            </p:tav>
                                          </p:tavLst>
                                        </p:anim>
                                        <p:animEffect transition="in" filter="fade">
                                          <p:cBhvr>
                                            <p:cTn id="24"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P spid="125" grpId="0" animBg="1"/>
          <p:bldP spid="126"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 xmlns:a16="http://schemas.microsoft.com/office/drawing/2014/main" id="{DB49EC7C-3FF2-4661-98F5-83B2D8A96317}"/>
              </a:ext>
            </a:extLst>
          </p:cNvPr>
          <p:cNvSpPr>
            <a:spLocks noGrp="1"/>
          </p:cNvSpPr>
          <p:nvPr>
            <p:ph type="body" sz="quarter" idx="10"/>
          </p:nvPr>
        </p:nvSpPr>
        <p:spPr>
          <a:xfrm>
            <a:off x="415273" y="444626"/>
            <a:ext cx="11363111" cy="588220"/>
          </a:xfrm>
        </p:spPr>
        <p:txBody>
          <a:bodyPr/>
          <a:lstStyle/>
          <a:p>
            <a:r>
              <a:rPr lang="en-ID" b="1" smtClean="0"/>
              <a:t>Demo </a:t>
            </a:r>
            <a:r>
              <a:rPr lang="en-ID" b="1" err="1" smtClean="0"/>
              <a:t>Ứng</a:t>
            </a:r>
            <a:r>
              <a:rPr lang="en-ID" b="1" smtClean="0"/>
              <a:t> </a:t>
            </a:r>
            <a:r>
              <a:rPr lang="en-ID" b="1" err="1" smtClean="0"/>
              <a:t>Dụng</a:t>
            </a:r>
            <a:endParaRPr lang="en-ID" b="1"/>
          </a:p>
        </p:txBody>
      </p:sp>
      <p:sp>
        <p:nvSpPr>
          <p:cNvPr id="443" name="Text Placeholder 5">
            <a:extLst>
              <a:ext uri="{FF2B5EF4-FFF2-40B4-BE49-F238E27FC236}">
                <a16:creationId xmlns="" xmlns:a16="http://schemas.microsoft.com/office/drawing/2014/main" id="{54D0397B-F3F1-442F-8A6E-96DACE76F79B}"/>
              </a:ext>
            </a:extLst>
          </p:cNvPr>
          <p:cNvSpPr txBox="1">
            <a:spLocks/>
          </p:cNvSpPr>
          <p:nvPr/>
        </p:nvSpPr>
        <p:spPr>
          <a:xfrm>
            <a:off x="427263" y="1657353"/>
            <a:ext cx="2979816" cy="7718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sz="3600" b="1" smtClean="0">
                <a:solidFill>
                  <a:schemeClr val="accent1"/>
                </a:solidFill>
                <a:latin typeface="+mj-lt"/>
                <a:cs typeface="Poppins" panose="02000000000000000000" pitchFamily="2" charset="0"/>
              </a:rPr>
              <a:t>Input Data</a:t>
            </a:r>
            <a:endParaRPr lang="en-ID" sz="3600" b="1">
              <a:solidFill>
                <a:schemeClr val="accent1"/>
              </a:solidFill>
              <a:latin typeface="+mj-lt"/>
              <a:cs typeface="Poppins" panose="02000000000000000000" pitchFamily="2" charset="0"/>
            </a:endParaRPr>
          </a:p>
        </p:txBody>
      </p:sp>
      <p:sp>
        <p:nvSpPr>
          <p:cNvPr id="444" name="Rectangle 443">
            <a:extLst>
              <a:ext uri="{FF2B5EF4-FFF2-40B4-BE49-F238E27FC236}">
                <a16:creationId xmlns="" xmlns:a16="http://schemas.microsoft.com/office/drawing/2014/main" id="{BF0B711C-A7D1-4AA7-B99E-A874378033B3}"/>
              </a:ext>
            </a:extLst>
          </p:cNvPr>
          <p:cNvSpPr/>
          <p:nvPr/>
        </p:nvSpPr>
        <p:spPr>
          <a:xfrm>
            <a:off x="331419" y="2834216"/>
            <a:ext cx="2825140" cy="1938992"/>
          </a:xfrm>
          <a:prstGeom prst="rect">
            <a:avLst/>
          </a:prstGeom>
        </p:spPr>
        <p:txBody>
          <a:bodyPr wrap="square">
            <a:spAutoFit/>
          </a:bodyPr>
          <a:lstStyle/>
          <a:p>
            <a:pPr algn="just">
              <a:lnSpc>
                <a:spcPct val="150000"/>
              </a:lnSpc>
              <a:buClr>
                <a:schemeClr val="accent6"/>
              </a:buClr>
            </a:pPr>
            <a:r>
              <a:rPr lang="en-US" sz="1600" smtClean="0">
                <a:latin typeface="Comic Sans MS" pitchFamily="66" charset="0"/>
                <a:ea typeface="Open Sans" panose="020B0606030504020204" pitchFamily="34" charset="0"/>
                <a:cs typeface="Open Sans" panose="020B0606030504020204" pitchFamily="34" charset="0"/>
              </a:rPr>
              <a:t>Cho </a:t>
            </a:r>
            <a:r>
              <a:rPr lang="en-US" sz="1600" err="1" smtClean="0">
                <a:latin typeface="Comic Sans MS" pitchFamily="66" charset="0"/>
                <a:ea typeface="Open Sans" panose="020B0606030504020204" pitchFamily="34" charset="0"/>
                <a:cs typeface="Open Sans" panose="020B0606030504020204" pitchFamily="34" charset="0"/>
              </a:rPr>
              <a:t>phép</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nhập</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vào</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thông</a:t>
            </a:r>
            <a:r>
              <a:rPr lang="en-US" sz="1600" smtClean="0">
                <a:latin typeface="Comic Sans MS" pitchFamily="66" charset="0"/>
                <a:ea typeface="Open Sans" panose="020B0606030504020204" pitchFamily="34" charset="0"/>
                <a:cs typeface="Open Sans" panose="020B0606030504020204" pitchFamily="34" charset="0"/>
              </a:rPr>
              <a:t> tin </a:t>
            </a:r>
            <a:r>
              <a:rPr lang="en-US" sz="1600" err="1" smtClean="0">
                <a:latin typeface="Comic Sans MS" pitchFamily="66" charset="0"/>
                <a:ea typeface="Open Sans" panose="020B0606030504020204" pitchFamily="34" charset="0"/>
                <a:cs typeface="Open Sans" panose="020B0606030504020204" pitchFamily="34" charset="0"/>
              </a:rPr>
              <a:t>Sinh</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Viên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và</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tiến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hành</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thu</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nhận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ảnh</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của</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người</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đó</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vào</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hệ</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thống</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để</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tiến</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hành</a:t>
            </a:r>
            <a:r>
              <a:rPr lang="en-US" sz="1600" smtClean="0">
                <a:latin typeface="Comic Sans MS" pitchFamily="66" charset="0"/>
                <a:ea typeface="Open Sans" panose="020B0606030504020204" pitchFamily="34" charset="0"/>
                <a:cs typeface="Open Sans" panose="020B0606030504020204" pitchFamily="34" charset="0"/>
              </a:rPr>
              <a:t> </a:t>
            </a:r>
            <a:r>
              <a:rPr lang="en-US" sz="1600" err="1" smtClean="0">
                <a:latin typeface="Comic Sans MS" pitchFamily="66" charset="0"/>
                <a:ea typeface="Open Sans" panose="020B0606030504020204" pitchFamily="34" charset="0"/>
                <a:cs typeface="Open Sans" panose="020B0606030504020204" pitchFamily="34" charset="0"/>
              </a:rPr>
              <a:t>trainning</a:t>
            </a:r>
            <a:endParaRPr lang="en-US" sz="1600">
              <a:latin typeface="Comic Sans MS" pitchFamily="66" charset="0"/>
              <a:ea typeface="Open Sans" panose="020B0606030504020204" pitchFamily="34" charset="0"/>
              <a:cs typeface="Open Sans" panose="020B0606030504020204" pitchFamily="34" charset="0"/>
            </a:endParaRPr>
          </a:p>
        </p:txBody>
      </p:sp>
      <p:sp>
        <p:nvSpPr>
          <p:cNvPr id="452" name="New South Wales">
            <a:extLst>
              <a:ext uri="{FF2B5EF4-FFF2-40B4-BE49-F238E27FC236}">
                <a16:creationId xmlns="" xmlns:a16="http://schemas.microsoft.com/office/drawing/2014/main" id="{FC5A9B1E-0416-4C44-A6A6-73980DA39B7D}"/>
              </a:ext>
            </a:extLst>
          </p:cNvPr>
          <p:cNvSpPr>
            <a:spLocks noEditPoints="1"/>
          </p:cNvSpPr>
          <p:nvPr/>
        </p:nvSpPr>
        <p:spPr bwMode="auto">
          <a:xfrm>
            <a:off x="9546519" y="3744858"/>
            <a:ext cx="1626682" cy="1301348"/>
          </a:xfrm>
          <a:custGeom>
            <a:avLst/>
            <a:gdLst>
              <a:gd name="T0" fmla="*/ 115 w 116"/>
              <a:gd name="T1" fmla="*/ 0 h 93"/>
              <a:gd name="T2" fmla="*/ 110 w 116"/>
              <a:gd name="T3" fmla="*/ 2 h 93"/>
              <a:gd name="T4" fmla="*/ 106 w 116"/>
              <a:gd name="T5" fmla="*/ 2 h 93"/>
              <a:gd name="T6" fmla="*/ 101 w 116"/>
              <a:gd name="T7" fmla="*/ 5 h 93"/>
              <a:gd name="T8" fmla="*/ 97 w 116"/>
              <a:gd name="T9" fmla="*/ 8 h 93"/>
              <a:gd name="T10" fmla="*/ 94 w 116"/>
              <a:gd name="T11" fmla="*/ 9 h 93"/>
              <a:gd name="T12" fmla="*/ 91 w 116"/>
              <a:gd name="T13" fmla="*/ 6 h 93"/>
              <a:gd name="T14" fmla="*/ 83 w 116"/>
              <a:gd name="T15" fmla="*/ 5 h 93"/>
              <a:gd name="T16" fmla="*/ 75 w 116"/>
              <a:gd name="T17" fmla="*/ 7 h 93"/>
              <a:gd name="T18" fmla="*/ 0 w 116"/>
              <a:gd name="T19" fmla="*/ 59 h 93"/>
              <a:gd name="T20" fmla="*/ 5 w 116"/>
              <a:gd name="T21" fmla="*/ 60 h 93"/>
              <a:gd name="T22" fmla="*/ 12 w 116"/>
              <a:gd name="T23" fmla="*/ 61 h 93"/>
              <a:gd name="T24" fmla="*/ 15 w 116"/>
              <a:gd name="T25" fmla="*/ 65 h 93"/>
              <a:gd name="T26" fmla="*/ 21 w 116"/>
              <a:gd name="T27" fmla="*/ 66 h 93"/>
              <a:gd name="T28" fmla="*/ 23 w 116"/>
              <a:gd name="T29" fmla="*/ 70 h 93"/>
              <a:gd name="T30" fmla="*/ 27 w 116"/>
              <a:gd name="T31" fmla="*/ 74 h 93"/>
              <a:gd name="T32" fmla="*/ 31 w 116"/>
              <a:gd name="T33" fmla="*/ 77 h 93"/>
              <a:gd name="T34" fmla="*/ 35 w 116"/>
              <a:gd name="T35" fmla="*/ 79 h 93"/>
              <a:gd name="T36" fmla="*/ 39 w 116"/>
              <a:gd name="T37" fmla="*/ 76 h 93"/>
              <a:gd name="T38" fmla="*/ 44 w 116"/>
              <a:gd name="T39" fmla="*/ 78 h 93"/>
              <a:gd name="T40" fmla="*/ 51 w 116"/>
              <a:gd name="T41" fmla="*/ 78 h 93"/>
              <a:gd name="T42" fmla="*/ 58 w 116"/>
              <a:gd name="T43" fmla="*/ 78 h 93"/>
              <a:gd name="T44" fmla="*/ 64 w 116"/>
              <a:gd name="T45" fmla="*/ 80 h 93"/>
              <a:gd name="T46" fmla="*/ 65 w 116"/>
              <a:gd name="T47" fmla="*/ 83 h 93"/>
              <a:gd name="T48" fmla="*/ 82 w 116"/>
              <a:gd name="T49" fmla="*/ 93 h 93"/>
              <a:gd name="T50" fmla="*/ 83 w 116"/>
              <a:gd name="T51" fmla="*/ 90 h 93"/>
              <a:gd name="T52" fmla="*/ 82 w 116"/>
              <a:gd name="T53" fmla="*/ 87 h 93"/>
              <a:gd name="T54" fmla="*/ 83 w 116"/>
              <a:gd name="T55" fmla="*/ 84 h 93"/>
              <a:gd name="T56" fmla="*/ 84 w 116"/>
              <a:gd name="T57" fmla="*/ 81 h 93"/>
              <a:gd name="T58" fmla="*/ 85 w 116"/>
              <a:gd name="T59" fmla="*/ 76 h 93"/>
              <a:gd name="T60" fmla="*/ 86 w 116"/>
              <a:gd name="T61" fmla="*/ 74 h 93"/>
              <a:gd name="T62" fmla="*/ 88 w 116"/>
              <a:gd name="T63" fmla="*/ 71 h 93"/>
              <a:gd name="T64" fmla="*/ 90 w 116"/>
              <a:gd name="T65" fmla="*/ 67 h 93"/>
              <a:gd name="T66" fmla="*/ 91 w 116"/>
              <a:gd name="T67" fmla="*/ 62 h 93"/>
              <a:gd name="T68" fmla="*/ 95 w 116"/>
              <a:gd name="T69" fmla="*/ 57 h 93"/>
              <a:gd name="T70" fmla="*/ 96 w 116"/>
              <a:gd name="T71" fmla="*/ 53 h 93"/>
              <a:gd name="T72" fmla="*/ 99 w 116"/>
              <a:gd name="T73" fmla="*/ 49 h 93"/>
              <a:gd name="T74" fmla="*/ 101 w 116"/>
              <a:gd name="T75" fmla="*/ 46 h 93"/>
              <a:gd name="T76" fmla="*/ 104 w 116"/>
              <a:gd name="T77" fmla="*/ 45 h 93"/>
              <a:gd name="T78" fmla="*/ 106 w 116"/>
              <a:gd name="T79" fmla="*/ 41 h 93"/>
              <a:gd name="T80" fmla="*/ 107 w 116"/>
              <a:gd name="T81" fmla="*/ 38 h 93"/>
              <a:gd name="T82" fmla="*/ 110 w 116"/>
              <a:gd name="T83" fmla="*/ 33 h 93"/>
              <a:gd name="T84" fmla="*/ 110 w 116"/>
              <a:gd name="T85" fmla="*/ 27 h 93"/>
              <a:gd name="T86" fmla="*/ 111 w 116"/>
              <a:gd name="T87" fmla="*/ 23 h 93"/>
              <a:gd name="T88" fmla="*/ 112 w 116"/>
              <a:gd name="T89" fmla="*/ 19 h 93"/>
              <a:gd name="T90" fmla="*/ 114 w 116"/>
              <a:gd name="T91" fmla="*/ 12 h 93"/>
              <a:gd name="T92" fmla="*/ 116 w 116"/>
              <a:gd name="T93" fmla="*/ 8 h 93"/>
              <a:gd name="T94" fmla="*/ 76 w 116"/>
              <a:gd name="T95" fmla="*/ 72 h 93"/>
              <a:gd name="T96" fmla="*/ 74 w 116"/>
              <a:gd name="T97" fmla="*/ 75 h 93"/>
              <a:gd name="T98" fmla="*/ 74 w 116"/>
              <a:gd name="T99" fmla="*/ 77 h 93"/>
              <a:gd name="T100" fmla="*/ 72 w 116"/>
              <a:gd name="T101" fmla="*/ 76 h 93"/>
              <a:gd name="T102" fmla="*/ 71 w 116"/>
              <a:gd name="T103" fmla="*/ 72 h 93"/>
              <a:gd name="T104" fmla="*/ 74 w 116"/>
              <a:gd name="T105" fmla="*/ 69 h 93"/>
              <a:gd name="T106" fmla="*/ 77 w 116"/>
              <a:gd name="T107"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93">
                <a:moveTo>
                  <a:pt x="116" y="5"/>
                </a:moveTo>
                <a:cubicBezTo>
                  <a:pt x="115" y="4"/>
                  <a:pt x="115" y="3"/>
                  <a:pt x="115" y="2"/>
                </a:cubicBezTo>
                <a:cubicBezTo>
                  <a:pt x="115" y="2"/>
                  <a:pt x="116" y="1"/>
                  <a:pt x="115" y="1"/>
                </a:cubicBezTo>
                <a:cubicBezTo>
                  <a:pt x="115" y="0"/>
                  <a:pt x="115" y="0"/>
                  <a:pt x="115" y="0"/>
                </a:cubicBezTo>
                <a:cubicBezTo>
                  <a:pt x="114" y="1"/>
                  <a:pt x="114" y="1"/>
                  <a:pt x="114" y="2"/>
                </a:cubicBezTo>
                <a:cubicBezTo>
                  <a:pt x="113" y="1"/>
                  <a:pt x="114" y="0"/>
                  <a:pt x="112" y="1"/>
                </a:cubicBezTo>
                <a:cubicBezTo>
                  <a:pt x="111" y="1"/>
                  <a:pt x="112" y="2"/>
                  <a:pt x="112" y="2"/>
                </a:cubicBezTo>
                <a:cubicBezTo>
                  <a:pt x="111" y="3"/>
                  <a:pt x="110" y="3"/>
                  <a:pt x="110" y="2"/>
                </a:cubicBezTo>
                <a:cubicBezTo>
                  <a:pt x="109" y="2"/>
                  <a:pt x="109" y="2"/>
                  <a:pt x="109" y="2"/>
                </a:cubicBezTo>
                <a:cubicBezTo>
                  <a:pt x="108" y="2"/>
                  <a:pt x="108" y="3"/>
                  <a:pt x="108" y="3"/>
                </a:cubicBezTo>
                <a:cubicBezTo>
                  <a:pt x="107" y="3"/>
                  <a:pt x="107" y="2"/>
                  <a:pt x="106" y="2"/>
                </a:cubicBezTo>
                <a:cubicBezTo>
                  <a:pt x="106" y="2"/>
                  <a:pt x="106" y="2"/>
                  <a:pt x="106" y="2"/>
                </a:cubicBezTo>
                <a:cubicBezTo>
                  <a:pt x="106" y="2"/>
                  <a:pt x="106" y="2"/>
                  <a:pt x="106" y="2"/>
                </a:cubicBezTo>
                <a:cubicBezTo>
                  <a:pt x="105" y="2"/>
                  <a:pt x="105" y="2"/>
                  <a:pt x="104" y="3"/>
                </a:cubicBezTo>
                <a:cubicBezTo>
                  <a:pt x="103" y="3"/>
                  <a:pt x="102" y="3"/>
                  <a:pt x="102" y="4"/>
                </a:cubicBezTo>
                <a:cubicBezTo>
                  <a:pt x="100" y="4"/>
                  <a:pt x="100" y="4"/>
                  <a:pt x="101" y="5"/>
                </a:cubicBezTo>
                <a:cubicBezTo>
                  <a:pt x="101" y="6"/>
                  <a:pt x="101" y="5"/>
                  <a:pt x="101" y="6"/>
                </a:cubicBezTo>
                <a:cubicBezTo>
                  <a:pt x="101" y="6"/>
                  <a:pt x="101" y="7"/>
                  <a:pt x="101" y="7"/>
                </a:cubicBezTo>
                <a:cubicBezTo>
                  <a:pt x="101" y="8"/>
                  <a:pt x="100" y="8"/>
                  <a:pt x="99" y="8"/>
                </a:cubicBezTo>
                <a:cubicBezTo>
                  <a:pt x="98" y="9"/>
                  <a:pt x="98" y="8"/>
                  <a:pt x="97" y="8"/>
                </a:cubicBezTo>
                <a:cubicBezTo>
                  <a:pt x="97" y="8"/>
                  <a:pt x="97" y="9"/>
                  <a:pt x="96" y="9"/>
                </a:cubicBezTo>
                <a:cubicBezTo>
                  <a:pt x="96" y="9"/>
                  <a:pt x="96" y="9"/>
                  <a:pt x="96" y="9"/>
                </a:cubicBezTo>
                <a:cubicBezTo>
                  <a:pt x="96" y="10"/>
                  <a:pt x="96" y="10"/>
                  <a:pt x="96" y="10"/>
                </a:cubicBezTo>
                <a:cubicBezTo>
                  <a:pt x="95" y="11"/>
                  <a:pt x="94" y="10"/>
                  <a:pt x="94" y="9"/>
                </a:cubicBezTo>
                <a:cubicBezTo>
                  <a:pt x="94" y="9"/>
                  <a:pt x="94" y="8"/>
                  <a:pt x="94" y="8"/>
                </a:cubicBezTo>
                <a:cubicBezTo>
                  <a:pt x="94" y="7"/>
                  <a:pt x="93" y="8"/>
                  <a:pt x="93" y="8"/>
                </a:cubicBezTo>
                <a:cubicBezTo>
                  <a:pt x="92" y="7"/>
                  <a:pt x="92" y="7"/>
                  <a:pt x="92" y="6"/>
                </a:cubicBezTo>
                <a:cubicBezTo>
                  <a:pt x="92" y="6"/>
                  <a:pt x="92" y="6"/>
                  <a:pt x="91" y="6"/>
                </a:cubicBezTo>
                <a:cubicBezTo>
                  <a:pt x="90" y="6"/>
                  <a:pt x="90" y="5"/>
                  <a:pt x="89" y="5"/>
                </a:cubicBezTo>
                <a:cubicBezTo>
                  <a:pt x="88" y="6"/>
                  <a:pt x="87" y="6"/>
                  <a:pt x="86" y="5"/>
                </a:cubicBezTo>
                <a:cubicBezTo>
                  <a:pt x="85" y="5"/>
                  <a:pt x="85" y="4"/>
                  <a:pt x="84" y="4"/>
                </a:cubicBezTo>
                <a:cubicBezTo>
                  <a:pt x="84" y="5"/>
                  <a:pt x="83" y="5"/>
                  <a:pt x="83" y="5"/>
                </a:cubicBezTo>
                <a:cubicBezTo>
                  <a:pt x="82" y="5"/>
                  <a:pt x="82" y="5"/>
                  <a:pt x="81" y="5"/>
                </a:cubicBezTo>
                <a:cubicBezTo>
                  <a:pt x="81" y="5"/>
                  <a:pt x="80" y="5"/>
                  <a:pt x="79" y="5"/>
                </a:cubicBezTo>
                <a:cubicBezTo>
                  <a:pt x="78" y="4"/>
                  <a:pt x="77" y="5"/>
                  <a:pt x="77" y="6"/>
                </a:cubicBezTo>
                <a:cubicBezTo>
                  <a:pt x="76" y="6"/>
                  <a:pt x="76" y="6"/>
                  <a:pt x="75" y="7"/>
                </a:cubicBezTo>
                <a:cubicBezTo>
                  <a:pt x="74" y="7"/>
                  <a:pt x="74" y="8"/>
                  <a:pt x="73" y="8"/>
                </a:cubicBezTo>
                <a:cubicBezTo>
                  <a:pt x="73" y="9"/>
                  <a:pt x="70" y="9"/>
                  <a:pt x="70" y="9"/>
                </a:cubicBezTo>
                <a:cubicBezTo>
                  <a:pt x="0" y="9"/>
                  <a:pt x="0" y="9"/>
                  <a:pt x="0" y="9"/>
                </a:cubicBezTo>
                <a:cubicBezTo>
                  <a:pt x="0" y="59"/>
                  <a:pt x="0" y="59"/>
                  <a:pt x="0" y="59"/>
                </a:cubicBezTo>
                <a:cubicBezTo>
                  <a:pt x="1" y="59"/>
                  <a:pt x="1" y="60"/>
                  <a:pt x="2" y="60"/>
                </a:cubicBezTo>
                <a:cubicBezTo>
                  <a:pt x="2" y="60"/>
                  <a:pt x="3" y="59"/>
                  <a:pt x="3" y="59"/>
                </a:cubicBezTo>
                <a:cubicBezTo>
                  <a:pt x="3" y="60"/>
                  <a:pt x="4" y="60"/>
                  <a:pt x="4" y="60"/>
                </a:cubicBezTo>
                <a:cubicBezTo>
                  <a:pt x="4" y="60"/>
                  <a:pt x="5" y="60"/>
                  <a:pt x="5" y="60"/>
                </a:cubicBezTo>
                <a:cubicBezTo>
                  <a:pt x="6" y="59"/>
                  <a:pt x="6" y="59"/>
                  <a:pt x="7" y="60"/>
                </a:cubicBezTo>
                <a:cubicBezTo>
                  <a:pt x="8" y="60"/>
                  <a:pt x="8" y="59"/>
                  <a:pt x="9" y="60"/>
                </a:cubicBezTo>
                <a:cubicBezTo>
                  <a:pt x="9" y="60"/>
                  <a:pt x="10" y="60"/>
                  <a:pt x="10" y="60"/>
                </a:cubicBezTo>
                <a:cubicBezTo>
                  <a:pt x="11" y="61"/>
                  <a:pt x="11" y="61"/>
                  <a:pt x="12" y="61"/>
                </a:cubicBezTo>
                <a:cubicBezTo>
                  <a:pt x="12" y="62"/>
                  <a:pt x="12" y="62"/>
                  <a:pt x="12" y="63"/>
                </a:cubicBezTo>
                <a:cubicBezTo>
                  <a:pt x="12" y="64"/>
                  <a:pt x="12" y="63"/>
                  <a:pt x="13" y="64"/>
                </a:cubicBezTo>
                <a:cubicBezTo>
                  <a:pt x="13" y="64"/>
                  <a:pt x="13" y="65"/>
                  <a:pt x="14" y="66"/>
                </a:cubicBezTo>
                <a:cubicBezTo>
                  <a:pt x="14" y="66"/>
                  <a:pt x="15" y="66"/>
                  <a:pt x="15" y="65"/>
                </a:cubicBezTo>
                <a:cubicBezTo>
                  <a:pt x="16" y="65"/>
                  <a:pt x="15" y="64"/>
                  <a:pt x="16" y="64"/>
                </a:cubicBezTo>
                <a:cubicBezTo>
                  <a:pt x="17" y="64"/>
                  <a:pt x="17" y="65"/>
                  <a:pt x="18" y="65"/>
                </a:cubicBezTo>
                <a:cubicBezTo>
                  <a:pt x="19" y="65"/>
                  <a:pt x="19" y="65"/>
                  <a:pt x="20" y="66"/>
                </a:cubicBezTo>
                <a:cubicBezTo>
                  <a:pt x="20" y="66"/>
                  <a:pt x="21" y="66"/>
                  <a:pt x="21" y="66"/>
                </a:cubicBezTo>
                <a:cubicBezTo>
                  <a:pt x="21" y="67"/>
                  <a:pt x="21" y="68"/>
                  <a:pt x="21" y="69"/>
                </a:cubicBezTo>
                <a:cubicBezTo>
                  <a:pt x="21" y="69"/>
                  <a:pt x="21" y="69"/>
                  <a:pt x="22" y="70"/>
                </a:cubicBezTo>
                <a:cubicBezTo>
                  <a:pt x="22" y="70"/>
                  <a:pt x="22" y="70"/>
                  <a:pt x="22" y="70"/>
                </a:cubicBezTo>
                <a:cubicBezTo>
                  <a:pt x="22" y="70"/>
                  <a:pt x="22" y="70"/>
                  <a:pt x="23" y="70"/>
                </a:cubicBezTo>
                <a:cubicBezTo>
                  <a:pt x="23" y="71"/>
                  <a:pt x="23" y="71"/>
                  <a:pt x="23" y="72"/>
                </a:cubicBezTo>
                <a:cubicBezTo>
                  <a:pt x="23" y="72"/>
                  <a:pt x="24" y="72"/>
                  <a:pt x="24" y="72"/>
                </a:cubicBezTo>
                <a:cubicBezTo>
                  <a:pt x="25" y="72"/>
                  <a:pt x="26" y="72"/>
                  <a:pt x="26" y="73"/>
                </a:cubicBezTo>
                <a:cubicBezTo>
                  <a:pt x="27" y="73"/>
                  <a:pt x="27" y="74"/>
                  <a:pt x="27" y="74"/>
                </a:cubicBezTo>
                <a:cubicBezTo>
                  <a:pt x="27" y="74"/>
                  <a:pt x="28" y="74"/>
                  <a:pt x="28" y="74"/>
                </a:cubicBezTo>
                <a:cubicBezTo>
                  <a:pt x="29" y="74"/>
                  <a:pt x="29" y="75"/>
                  <a:pt x="29" y="75"/>
                </a:cubicBezTo>
                <a:cubicBezTo>
                  <a:pt x="29" y="75"/>
                  <a:pt x="30" y="75"/>
                  <a:pt x="30" y="76"/>
                </a:cubicBezTo>
                <a:cubicBezTo>
                  <a:pt x="31" y="76"/>
                  <a:pt x="31" y="77"/>
                  <a:pt x="31" y="77"/>
                </a:cubicBezTo>
                <a:cubicBezTo>
                  <a:pt x="31" y="77"/>
                  <a:pt x="32" y="78"/>
                  <a:pt x="32" y="78"/>
                </a:cubicBezTo>
                <a:cubicBezTo>
                  <a:pt x="32" y="78"/>
                  <a:pt x="33" y="79"/>
                  <a:pt x="34" y="79"/>
                </a:cubicBezTo>
                <a:cubicBezTo>
                  <a:pt x="35" y="79"/>
                  <a:pt x="34" y="79"/>
                  <a:pt x="35" y="79"/>
                </a:cubicBezTo>
                <a:cubicBezTo>
                  <a:pt x="35" y="79"/>
                  <a:pt x="35" y="79"/>
                  <a:pt x="35" y="79"/>
                </a:cubicBezTo>
                <a:cubicBezTo>
                  <a:pt x="36" y="79"/>
                  <a:pt x="36" y="79"/>
                  <a:pt x="36" y="79"/>
                </a:cubicBezTo>
                <a:cubicBezTo>
                  <a:pt x="37" y="78"/>
                  <a:pt x="35" y="78"/>
                  <a:pt x="36" y="77"/>
                </a:cubicBezTo>
                <a:cubicBezTo>
                  <a:pt x="36" y="77"/>
                  <a:pt x="37" y="76"/>
                  <a:pt x="38" y="76"/>
                </a:cubicBezTo>
                <a:cubicBezTo>
                  <a:pt x="38" y="76"/>
                  <a:pt x="39" y="76"/>
                  <a:pt x="39" y="76"/>
                </a:cubicBezTo>
                <a:cubicBezTo>
                  <a:pt x="39" y="76"/>
                  <a:pt x="40" y="76"/>
                  <a:pt x="40" y="76"/>
                </a:cubicBezTo>
                <a:cubicBezTo>
                  <a:pt x="41" y="76"/>
                  <a:pt x="42" y="76"/>
                  <a:pt x="42" y="77"/>
                </a:cubicBezTo>
                <a:cubicBezTo>
                  <a:pt x="42" y="77"/>
                  <a:pt x="42" y="77"/>
                  <a:pt x="43" y="78"/>
                </a:cubicBezTo>
                <a:cubicBezTo>
                  <a:pt x="43" y="78"/>
                  <a:pt x="44" y="78"/>
                  <a:pt x="44" y="78"/>
                </a:cubicBezTo>
                <a:cubicBezTo>
                  <a:pt x="45" y="78"/>
                  <a:pt x="45" y="78"/>
                  <a:pt x="45" y="78"/>
                </a:cubicBezTo>
                <a:cubicBezTo>
                  <a:pt x="46" y="78"/>
                  <a:pt x="46" y="78"/>
                  <a:pt x="46" y="78"/>
                </a:cubicBezTo>
                <a:cubicBezTo>
                  <a:pt x="48" y="79"/>
                  <a:pt x="48" y="78"/>
                  <a:pt x="49" y="78"/>
                </a:cubicBezTo>
                <a:cubicBezTo>
                  <a:pt x="50" y="78"/>
                  <a:pt x="51" y="78"/>
                  <a:pt x="51" y="78"/>
                </a:cubicBezTo>
                <a:cubicBezTo>
                  <a:pt x="52" y="79"/>
                  <a:pt x="53" y="78"/>
                  <a:pt x="54" y="79"/>
                </a:cubicBezTo>
                <a:cubicBezTo>
                  <a:pt x="54" y="79"/>
                  <a:pt x="57" y="80"/>
                  <a:pt x="56" y="78"/>
                </a:cubicBezTo>
                <a:cubicBezTo>
                  <a:pt x="57" y="78"/>
                  <a:pt x="57" y="79"/>
                  <a:pt x="58" y="79"/>
                </a:cubicBezTo>
                <a:cubicBezTo>
                  <a:pt x="58" y="79"/>
                  <a:pt x="58" y="78"/>
                  <a:pt x="58" y="78"/>
                </a:cubicBezTo>
                <a:cubicBezTo>
                  <a:pt x="58" y="78"/>
                  <a:pt x="59" y="78"/>
                  <a:pt x="59" y="78"/>
                </a:cubicBezTo>
                <a:cubicBezTo>
                  <a:pt x="61" y="77"/>
                  <a:pt x="62" y="78"/>
                  <a:pt x="63" y="78"/>
                </a:cubicBezTo>
                <a:cubicBezTo>
                  <a:pt x="64" y="79"/>
                  <a:pt x="64" y="78"/>
                  <a:pt x="64" y="79"/>
                </a:cubicBezTo>
                <a:cubicBezTo>
                  <a:pt x="64" y="80"/>
                  <a:pt x="64" y="80"/>
                  <a:pt x="64" y="80"/>
                </a:cubicBezTo>
                <a:cubicBezTo>
                  <a:pt x="64" y="80"/>
                  <a:pt x="64" y="81"/>
                  <a:pt x="64" y="81"/>
                </a:cubicBezTo>
                <a:cubicBezTo>
                  <a:pt x="64" y="82"/>
                  <a:pt x="64" y="82"/>
                  <a:pt x="65" y="82"/>
                </a:cubicBezTo>
                <a:cubicBezTo>
                  <a:pt x="65" y="82"/>
                  <a:pt x="65" y="82"/>
                  <a:pt x="66" y="82"/>
                </a:cubicBezTo>
                <a:cubicBezTo>
                  <a:pt x="66" y="82"/>
                  <a:pt x="65" y="83"/>
                  <a:pt x="65" y="83"/>
                </a:cubicBezTo>
                <a:cubicBezTo>
                  <a:pt x="66" y="84"/>
                  <a:pt x="66" y="85"/>
                  <a:pt x="65" y="85"/>
                </a:cubicBezTo>
                <a:cubicBezTo>
                  <a:pt x="66" y="85"/>
                  <a:pt x="66" y="86"/>
                  <a:pt x="66" y="86"/>
                </a:cubicBezTo>
                <a:cubicBezTo>
                  <a:pt x="82" y="93"/>
                  <a:pt x="82" y="93"/>
                  <a:pt x="82" y="93"/>
                </a:cubicBezTo>
                <a:cubicBezTo>
                  <a:pt x="82" y="93"/>
                  <a:pt x="82" y="93"/>
                  <a:pt x="82" y="93"/>
                </a:cubicBezTo>
                <a:cubicBezTo>
                  <a:pt x="82" y="93"/>
                  <a:pt x="82" y="93"/>
                  <a:pt x="82" y="93"/>
                </a:cubicBezTo>
                <a:cubicBezTo>
                  <a:pt x="82" y="93"/>
                  <a:pt x="82" y="92"/>
                  <a:pt x="82" y="92"/>
                </a:cubicBezTo>
                <a:cubicBezTo>
                  <a:pt x="82" y="92"/>
                  <a:pt x="82" y="91"/>
                  <a:pt x="82" y="91"/>
                </a:cubicBezTo>
                <a:cubicBezTo>
                  <a:pt x="82" y="90"/>
                  <a:pt x="83" y="91"/>
                  <a:pt x="83" y="90"/>
                </a:cubicBezTo>
                <a:cubicBezTo>
                  <a:pt x="83" y="90"/>
                  <a:pt x="83" y="89"/>
                  <a:pt x="82" y="89"/>
                </a:cubicBezTo>
                <a:cubicBezTo>
                  <a:pt x="82" y="89"/>
                  <a:pt x="81" y="89"/>
                  <a:pt x="82" y="89"/>
                </a:cubicBezTo>
                <a:cubicBezTo>
                  <a:pt x="82" y="88"/>
                  <a:pt x="82" y="88"/>
                  <a:pt x="82" y="88"/>
                </a:cubicBezTo>
                <a:cubicBezTo>
                  <a:pt x="82" y="88"/>
                  <a:pt x="82" y="88"/>
                  <a:pt x="82" y="87"/>
                </a:cubicBezTo>
                <a:cubicBezTo>
                  <a:pt x="82" y="87"/>
                  <a:pt x="82" y="87"/>
                  <a:pt x="82" y="87"/>
                </a:cubicBezTo>
                <a:cubicBezTo>
                  <a:pt x="82" y="86"/>
                  <a:pt x="82" y="86"/>
                  <a:pt x="82" y="86"/>
                </a:cubicBezTo>
                <a:cubicBezTo>
                  <a:pt x="82" y="86"/>
                  <a:pt x="83" y="85"/>
                  <a:pt x="83" y="85"/>
                </a:cubicBezTo>
                <a:cubicBezTo>
                  <a:pt x="83" y="84"/>
                  <a:pt x="83" y="84"/>
                  <a:pt x="83" y="84"/>
                </a:cubicBezTo>
                <a:cubicBezTo>
                  <a:pt x="83" y="83"/>
                  <a:pt x="83" y="83"/>
                  <a:pt x="83" y="83"/>
                </a:cubicBezTo>
                <a:cubicBezTo>
                  <a:pt x="83" y="82"/>
                  <a:pt x="83" y="82"/>
                  <a:pt x="84" y="82"/>
                </a:cubicBezTo>
                <a:cubicBezTo>
                  <a:pt x="84" y="82"/>
                  <a:pt x="84" y="81"/>
                  <a:pt x="84" y="81"/>
                </a:cubicBezTo>
                <a:cubicBezTo>
                  <a:pt x="84" y="81"/>
                  <a:pt x="84" y="81"/>
                  <a:pt x="84" y="81"/>
                </a:cubicBezTo>
                <a:cubicBezTo>
                  <a:pt x="84" y="80"/>
                  <a:pt x="84" y="80"/>
                  <a:pt x="84" y="79"/>
                </a:cubicBezTo>
                <a:cubicBezTo>
                  <a:pt x="84" y="79"/>
                  <a:pt x="84" y="79"/>
                  <a:pt x="84" y="78"/>
                </a:cubicBezTo>
                <a:cubicBezTo>
                  <a:pt x="84" y="77"/>
                  <a:pt x="84" y="77"/>
                  <a:pt x="84" y="77"/>
                </a:cubicBezTo>
                <a:cubicBezTo>
                  <a:pt x="85" y="77"/>
                  <a:pt x="85" y="77"/>
                  <a:pt x="85" y="76"/>
                </a:cubicBezTo>
                <a:cubicBezTo>
                  <a:pt x="85" y="76"/>
                  <a:pt x="85" y="76"/>
                  <a:pt x="85" y="76"/>
                </a:cubicBezTo>
                <a:cubicBezTo>
                  <a:pt x="85" y="76"/>
                  <a:pt x="85" y="76"/>
                  <a:pt x="85" y="75"/>
                </a:cubicBezTo>
                <a:cubicBezTo>
                  <a:pt x="85" y="75"/>
                  <a:pt x="85" y="75"/>
                  <a:pt x="85" y="75"/>
                </a:cubicBezTo>
                <a:cubicBezTo>
                  <a:pt x="85" y="74"/>
                  <a:pt x="86" y="74"/>
                  <a:pt x="86" y="74"/>
                </a:cubicBezTo>
                <a:cubicBezTo>
                  <a:pt x="86" y="74"/>
                  <a:pt x="86" y="73"/>
                  <a:pt x="86" y="73"/>
                </a:cubicBezTo>
                <a:cubicBezTo>
                  <a:pt x="86" y="73"/>
                  <a:pt x="86" y="73"/>
                  <a:pt x="87" y="73"/>
                </a:cubicBezTo>
                <a:cubicBezTo>
                  <a:pt x="87" y="72"/>
                  <a:pt x="87" y="72"/>
                  <a:pt x="87" y="72"/>
                </a:cubicBezTo>
                <a:cubicBezTo>
                  <a:pt x="88" y="71"/>
                  <a:pt x="88" y="71"/>
                  <a:pt x="88" y="71"/>
                </a:cubicBezTo>
                <a:cubicBezTo>
                  <a:pt x="88" y="70"/>
                  <a:pt x="89" y="70"/>
                  <a:pt x="89" y="70"/>
                </a:cubicBezTo>
                <a:cubicBezTo>
                  <a:pt x="89" y="69"/>
                  <a:pt x="89" y="69"/>
                  <a:pt x="90" y="69"/>
                </a:cubicBezTo>
                <a:cubicBezTo>
                  <a:pt x="90" y="69"/>
                  <a:pt x="90" y="70"/>
                  <a:pt x="90" y="69"/>
                </a:cubicBezTo>
                <a:cubicBezTo>
                  <a:pt x="90" y="69"/>
                  <a:pt x="90" y="68"/>
                  <a:pt x="90" y="67"/>
                </a:cubicBezTo>
                <a:cubicBezTo>
                  <a:pt x="90" y="67"/>
                  <a:pt x="89" y="67"/>
                  <a:pt x="89" y="66"/>
                </a:cubicBezTo>
                <a:cubicBezTo>
                  <a:pt x="90" y="66"/>
                  <a:pt x="90" y="66"/>
                  <a:pt x="90" y="65"/>
                </a:cubicBezTo>
                <a:cubicBezTo>
                  <a:pt x="91" y="65"/>
                  <a:pt x="91" y="64"/>
                  <a:pt x="91" y="63"/>
                </a:cubicBezTo>
                <a:cubicBezTo>
                  <a:pt x="91" y="63"/>
                  <a:pt x="91" y="62"/>
                  <a:pt x="91" y="62"/>
                </a:cubicBezTo>
                <a:cubicBezTo>
                  <a:pt x="91" y="62"/>
                  <a:pt x="91" y="61"/>
                  <a:pt x="92" y="61"/>
                </a:cubicBezTo>
                <a:cubicBezTo>
                  <a:pt x="92" y="60"/>
                  <a:pt x="93" y="60"/>
                  <a:pt x="94" y="59"/>
                </a:cubicBezTo>
                <a:cubicBezTo>
                  <a:pt x="94" y="59"/>
                  <a:pt x="93" y="58"/>
                  <a:pt x="94" y="58"/>
                </a:cubicBezTo>
                <a:cubicBezTo>
                  <a:pt x="94" y="57"/>
                  <a:pt x="95" y="58"/>
                  <a:pt x="95" y="57"/>
                </a:cubicBezTo>
                <a:cubicBezTo>
                  <a:pt x="95" y="57"/>
                  <a:pt x="95" y="56"/>
                  <a:pt x="95" y="56"/>
                </a:cubicBezTo>
                <a:cubicBezTo>
                  <a:pt x="95" y="55"/>
                  <a:pt x="94" y="54"/>
                  <a:pt x="95" y="54"/>
                </a:cubicBezTo>
                <a:cubicBezTo>
                  <a:pt x="95" y="53"/>
                  <a:pt x="95" y="53"/>
                  <a:pt x="96" y="53"/>
                </a:cubicBezTo>
                <a:cubicBezTo>
                  <a:pt x="96" y="53"/>
                  <a:pt x="96" y="53"/>
                  <a:pt x="96" y="53"/>
                </a:cubicBezTo>
                <a:cubicBezTo>
                  <a:pt x="96" y="53"/>
                  <a:pt x="96" y="52"/>
                  <a:pt x="97" y="52"/>
                </a:cubicBezTo>
                <a:cubicBezTo>
                  <a:pt x="97" y="51"/>
                  <a:pt x="97" y="51"/>
                  <a:pt x="97" y="51"/>
                </a:cubicBezTo>
                <a:cubicBezTo>
                  <a:pt x="98" y="51"/>
                  <a:pt x="98" y="50"/>
                  <a:pt x="98" y="50"/>
                </a:cubicBezTo>
                <a:cubicBezTo>
                  <a:pt x="98" y="49"/>
                  <a:pt x="98" y="49"/>
                  <a:pt x="99" y="49"/>
                </a:cubicBezTo>
                <a:cubicBezTo>
                  <a:pt x="99" y="48"/>
                  <a:pt x="99" y="48"/>
                  <a:pt x="99" y="48"/>
                </a:cubicBezTo>
                <a:cubicBezTo>
                  <a:pt x="100" y="47"/>
                  <a:pt x="100" y="47"/>
                  <a:pt x="100" y="47"/>
                </a:cubicBezTo>
                <a:cubicBezTo>
                  <a:pt x="101" y="46"/>
                  <a:pt x="101" y="47"/>
                  <a:pt x="101" y="46"/>
                </a:cubicBezTo>
                <a:cubicBezTo>
                  <a:pt x="101" y="46"/>
                  <a:pt x="101" y="46"/>
                  <a:pt x="101" y="46"/>
                </a:cubicBezTo>
                <a:cubicBezTo>
                  <a:pt x="101" y="45"/>
                  <a:pt x="102" y="45"/>
                  <a:pt x="102" y="45"/>
                </a:cubicBezTo>
                <a:cubicBezTo>
                  <a:pt x="102" y="45"/>
                  <a:pt x="103" y="45"/>
                  <a:pt x="103" y="45"/>
                </a:cubicBezTo>
                <a:cubicBezTo>
                  <a:pt x="103" y="45"/>
                  <a:pt x="103" y="45"/>
                  <a:pt x="104" y="45"/>
                </a:cubicBezTo>
                <a:cubicBezTo>
                  <a:pt x="104" y="45"/>
                  <a:pt x="104" y="45"/>
                  <a:pt x="104" y="45"/>
                </a:cubicBezTo>
                <a:cubicBezTo>
                  <a:pt x="104" y="44"/>
                  <a:pt x="104" y="44"/>
                  <a:pt x="104" y="44"/>
                </a:cubicBezTo>
                <a:cubicBezTo>
                  <a:pt x="105" y="44"/>
                  <a:pt x="105" y="44"/>
                  <a:pt x="105" y="44"/>
                </a:cubicBezTo>
                <a:cubicBezTo>
                  <a:pt x="105" y="43"/>
                  <a:pt x="106" y="43"/>
                  <a:pt x="106" y="43"/>
                </a:cubicBezTo>
                <a:cubicBezTo>
                  <a:pt x="106" y="43"/>
                  <a:pt x="106" y="42"/>
                  <a:pt x="106" y="41"/>
                </a:cubicBezTo>
                <a:cubicBezTo>
                  <a:pt x="106" y="41"/>
                  <a:pt x="106" y="41"/>
                  <a:pt x="106" y="40"/>
                </a:cubicBezTo>
                <a:cubicBezTo>
                  <a:pt x="106" y="40"/>
                  <a:pt x="106" y="40"/>
                  <a:pt x="106" y="39"/>
                </a:cubicBezTo>
                <a:cubicBezTo>
                  <a:pt x="106" y="39"/>
                  <a:pt x="106" y="39"/>
                  <a:pt x="106" y="39"/>
                </a:cubicBezTo>
                <a:cubicBezTo>
                  <a:pt x="106" y="38"/>
                  <a:pt x="107" y="38"/>
                  <a:pt x="107" y="38"/>
                </a:cubicBezTo>
                <a:cubicBezTo>
                  <a:pt x="107" y="37"/>
                  <a:pt x="108" y="37"/>
                  <a:pt x="108" y="37"/>
                </a:cubicBezTo>
                <a:cubicBezTo>
                  <a:pt x="108" y="36"/>
                  <a:pt x="108" y="36"/>
                  <a:pt x="108" y="36"/>
                </a:cubicBezTo>
                <a:cubicBezTo>
                  <a:pt x="109" y="35"/>
                  <a:pt x="109" y="35"/>
                  <a:pt x="109" y="35"/>
                </a:cubicBezTo>
                <a:cubicBezTo>
                  <a:pt x="109" y="34"/>
                  <a:pt x="110" y="34"/>
                  <a:pt x="110" y="33"/>
                </a:cubicBezTo>
                <a:cubicBezTo>
                  <a:pt x="110" y="32"/>
                  <a:pt x="110" y="31"/>
                  <a:pt x="110" y="29"/>
                </a:cubicBezTo>
                <a:cubicBezTo>
                  <a:pt x="111" y="29"/>
                  <a:pt x="111" y="29"/>
                  <a:pt x="111" y="28"/>
                </a:cubicBezTo>
                <a:cubicBezTo>
                  <a:pt x="111" y="28"/>
                  <a:pt x="111" y="28"/>
                  <a:pt x="111" y="28"/>
                </a:cubicBezTo>
                <a:cubicBezTo>
                  <a:pt x="111" y="28"/>
                  <a:pt x="110" y="27"/>
                  <a:pt x="110" y="27"/>
                </a:cubicBezTo>
                <a:cubicBezTo>
                  <a:pt x="110" y="27"/>
                  <a:pt x="110" y="27"/>
                  <a:pt x="110" y="27"/>
                </a:cubicBezTo>
                <a:cubicBezTo>
                  <a:pt x="110" y="27"/>
                  <a:pt x="110" y="26"/>
                  <a:pt x="110" y="26"/>
                </a:cubicBezTo>
                <a:cubicBezTo>
                  <a:pt x="110" y="25"/>
                  <a:pt x="111" y="25"/>
                  <a:pt x="111" y="24"/>
                </a:cubicBezTo>
                <a:cubicBezTo>
                  <a:pt x="111" y="24"/>
                  <a:pt x="111" y="23"/>
                  <a:pt x="111" y="23"/>
                </a:cubicBezTo>
                <a:cubicBezTo>
                  <a:pt x="111" y="23"/>
                  <a:pt x="111" y="23"/>
                  <a:pt x="112" y="23"/>
                </a:cubicBezTo>
                <a:cubicBezTo>
                  <a:pt x="112" y="23"/>
                  <a:pt x="112" y="22"/>
                  <a:pt x="112" y="22"/>
                </a:cubicBezTo>
                <a:cubicBezTo>
                  <a:pt x="112" y="21"/>
                  <a:pt x="112" y="21"/>
                  <a:pt x="112" y="20"/>
                </a:cubicBezTo>
                <a:cubicBezTo>
                  <a:pt x="112" y="20"/>
                  <a:pt x="112" y="20"/>
                  <a:pt x="112" y="19"/>
                </a:cubicBezTo>
                <a:cubicBezTo>
                  <a:pt x="112" y="19"/>
                  <a:pt x="113" y="19"/>
                  <a:pt x="113" y="18"/>
                </a:cubicBezTo>
                <a:cubicBezTo>
                  <a:pt x="113" y="18"/>
                  <a:pt x="113" y="17"/>
                  <a:pt x="113" y="17"/>
                </a:cubicBezTo>
                <a:cubicBezTo>
                  <a:pt x="113" y="16"/>
                  <a:pt x="113" y="15"/>
                  <a:pt x="114" y="15"/>
                </a:cubicBezTo>
                <a:cubicBezTo>
                  <a:pt x="114" y="14"/>
                  <a:pt x="114" y="13"/>
                  <a:pt x="114" y="12"/>
                </a:cubicBezTo>
                <a:cubicBezTo>
                  <a:pt x="114" y="12"/>
                  <a:pt x="114" y="12"/>
                  <a:pt x="114" y="11"/>
                </a:cubicBezTo>
                <a:cubicBezTo>
                  <a:pt x="114" y="11"/>
                  <a:pt x="114" y="10"/>
                  <a:pt x="115" y="9"/>
                </a:cubicBezTo>
                <a:cubicBezTo>
                  <a:pt x="115" y="9"/>
                  <a:pt x="115" y="8"/>
                  <a:pt x="115" y="8"/>
                </a:cubicBezTo>
                <a:cubicBezTo>
                  <a:pt x="115" y="8"/>
                  <a:pt x="116" y="8"/>
                  <a:pt x="116" y="8"/>
                </a:cubicBezTo>
                <a:cubicBezTo>
                  <a:pt x="116" y="8"/>
                  <a:pt x="116" y="7"/>
                  <a:pt x="116" y="7"/>
                </a:cubicBezTo>
                <a:cubicBezTo>
                  <a:pt x="116" y="7"/>
                  <a:pt x="116" y="6"/>
                  <a:pt x="116" y="6"/>
                </a:cubicBezTo>
                <a:cubicBezTo>
                  <a:pt x="116" y="5"/>
                  <a:pt x="116" y="5"/>
                  <a:pt x="116" y="5"/>
                </a:cubicBezTo>
                <a:close/>
                <a:moveTo>
                  <a:pt x="76" y="72"/>
                </a:moveTo>
                <a:cubicBezTo>
                  <a:pt x="76" y="72"/>
                  <a:pt x="75" y="72"/>
                  <a:pt x="75" y="72"/>
                </a:cubicBezTo>
                <a:cubicBezTo>
                  <a:pt x="74" y="73"/>
                  <a:pt x="74" y="73"/>
                  <a:pt x="74" y="73"/>
                </a:cubicBezTo>
                <a:cubicBezTo>
                  <a:pt x="75" y="74"/>
                  <a:pt x="75" y="74"/>
                  <a:pt x="75" y="75"/>
                </a:cubicBezTo>
                <a:cubicBezTo>
                  <a:pt x="75" y="75"/>
                  <a:pt x="75" y="75"/>
                  <a:pt x="74" y="75"/>
                </a:cubicBezTo>
                <a:cubicBezTo>
                  <a:pt x="74" y="75"/>
                  <a:pt x="74" y="75"/>
                  <a:pt x="74" y="75"/>
                </a:cubicBezTo>
                <a:cubicBezTo>
                  <a:pt x="74" y="75"/>
                  <a:pt x="74" y="75"/>
                  <a:pt x="74" y="75"/>
                </a:cubicBezTo>
                <a:cubicBezTo>
                  <a:pt x="74" y="76"/>
                  <a:pt x="74" y="76"/>
                  <a:pt x="74" y="77"/>
                </a:cubicBezTo>
                <a:cubicBezTo>
                  <a:pt x="74" y="77"/>
                  <a:pt x="74" y="77"/>
                  <a:pt x="74" y="77"/>
                </a:cubicBezTo>
                <a:cubicBezTo>
                  <a:pt x="74" y="77"/>
                  <a:pt x="74" y="77"/>
                  <a:pt x="74" y="78"/>
                </a:cubicBezTo>
                <a:cubicBezTo>
                  <a:pt x="74" y="78"/>
                  <a:pt x="74" y="77"/>
                  <a:pt x="73" y="77"/>
                </a:cubicBezTo>
                <a:cubicBezTo>
                  <a:pt x="73" y="77"/>
                  <a:pt x="73" y="77"/>
                  <a:pt x="73" y="77"/>
                </a:cubicBezTo>
                <a:cubicBezTo>
                  <a:pt x="72" y="77"/>
                  <a:pt x="73" y="76"/>
                  <a:pt x="72" y="76"/>
                </a:cubicBezTo>
                <a:cubicBezTo>
                  <a:pt x="72" y="76"/>
                  <a:pt x="72" y="76"/>
                  <a:pt x="71" y="76"/>
                </a:cubicBezTo>
                <a:cubicBezTo>
                  <a:pt x="71" y="75"/>
                  <a:pt x="71" y="75"/>
                  <a:pt x="71" y="75"/>
                </a:cubicBezTo>
                <a:cubicBezTo>
                  <a:pt x="71" y="74"/>
                  <a:pt x="71" y="73"/>
                  <a:pt x="71" y="73"/>
                </a:cubicBezTo>
                <a:cubicBezTo>
                  <a:pt x="71" y="72"/>
                  <a:pt x="71" y="72"/>
                  <a:pt x="71" y="72"/>
                </a:cubicBezTo>
                <a:cubicBezTo>
                  <a:pt x="72" y="71"/>
                  <a:pt x="71" y="71"/>
                  <a:pt x="72" y="71"/>
                </a:cubicBezTo>
                <a:cubicBezTo>
                  <a:pt x="72" y="71"/>
                  <a:pt x="72" y="71"/>
                  <a:pt x="73" y="71"/>
                </a:cubicBezTo>
                <a:cubicBezTo>
                  <a:pt x="73" y="70"/>
                  <a:pt x="73" y="70"/>
                  <a:pt x="73" y="70"/>
                </a:cubicBezTo>
                <a:cubicBezTo>
                  <a:pt x="74" y="70"/>
                  <a:pt x="74" y="70"/>
                  <a:pt x="74" y="69"/>
                </a:cubicBezTo>
                <a:cubicBezTo>
                  <a:pt x="74" y="69"/>
                  <a:pt x="75" y="69"/>
                  <a:pt x="75" y="70"/>
                </a:cubicBezTo>
                <a:cubicBezTo>
                  <a:pt x="75" y="70"/>
                  <a:pt x="75" y="70"/>
                  <a:pt x="75" y="70"/>
                </a:cubicBezTo>
                <a:cubicBezTo>
                  <a:pt x="76" y="71"/>
                  <a:pt x="76" y="71"/>
                  <a:pt x="76" y="71"/>
                </a:cubicBezTo>
                <a:cubicBezTo>
                  <a:pt x="77" y="71"/>
                  <a:pt x="77" y="71"/>
                  <a:pt x="77" y="71"/>
                </a:cubicBezTo>
                <a:cubicBezTo>
                  <a:pt x="77" y="72"/>
                  <a:pt x="76" y="72"/>
                  <a:pt x="76" y="72"/>
                </a:cubicBezTo>
                <a:close/>
              </a:path>
            </a:pathLst>
          </a:custGeom>
          <a:pattFill prst="wdUpDiag">
            <a:fgClr>
              <a:schemeClr val="accent3"/>
            </a:fgClr>
            <a:bgClr>
              <a:schemeClr val="bg1"/>
            </a:bgClr>
          </a:pattFill>
          <a:ln w="3175">
            <a:solidFill>
              <a:schemeClr val="tx2"/>
            </a:solidFill>
            <a:round/>
            <a:headEnd/>
            <a:tailEnd/>
          </a:ln>
          <a:effectLst>
            <a:outerShdw blurRad="63500" sx="102000" sy="102000" algn="ctr"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502" y="1467151"/>
            <a:ext cx="8062271" cy="453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760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0000">
                                      <p:stCondLst>
                                        <p:cond delay="0"/>
                                      </p:stCondLst>
                                      <p:childTnLst>
                                        <p:set>
                                          <p:cBhvr>
                                            <p:cTn id="6" dur="1" fill="hold">
                                              <p:stCondLst>
                                                <p:cond delay="0"/>
                                              </p:stCondLst>
                                            </p:cTn>
                                            <p:tgtEl>
                                              <p:spTgt spid="443"/>
                                            </p:tgtEl>
                                            <p:attrNameLst>
                                              <p:attrName>style.visibility</p:attrName>
                                            </p:attrNameLst>
                                          </p:cBhvr>
                                          <p:to>
                                            <p:strVal val="visible"/>
                                          </p:to>
                                        </p:set>
                                        <p:anim calcmode="lin" valueType="num" p14:bounceEnd="60000">
                                          <p:cBhvr additive="base">
                                            <p:cTn id="7" dur="500" fill="hold"/>
                                            <p:tgtEl>
                                              <p:spTgt spid="443"/>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4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0000">
                                      <p:stCondLst>
                                        <p:cond delay="0"/>
                                      </p:stCondLst>
                                      <p:childTnLst>
                                        <p:set>
                                          <p:cBhvr>
                                            <p:cTn id="10" dur="1" fill="hold">
                                              <p:stCondLst>
                                                <p:cond delay="0"/>
                                              </p:stCondLst>
                                            </p:cTn>
                                            <p:tgtEl>
                                              <p:spTgt spid="444"/>
                                            </p:tgtEl>
                                            <p:attrNameLst>
                                              <p:attrName>style.visibility</p:attrName>
                                            </p:attrNameLst>
                                          </p:cBhvr>
                                          <p:to>
                                            <p:strVal val="visible"/>
                                          </p:to>
                                        </p:set>
                                        <p:anim calcmode="lin" valueType="num" p14:bounceEnd="60000">
                                          <p:cBhvr additive="base">
                                            <p:cTn id="11" dur="500" fill="hold"/>
                                            <p:tgtEl>
                                              <p:spTgt spid="444"/>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444"/>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500"/>
                                      </p:stCondLst>
                                      <p:childTnLst>
                                        <p:set>
                                          <p:cBhvr>
                                            <p:cTn id="14" dur="1" fill="hold">
                                              <p:stCondLst>
                                                <p:cond delay="0"/>
                                              </p:stCondLst>
                                            </p:cTn>
                                            <p:tgtEl>
                                              <p:spTgt spid="452"/>
                                            </p:tgtEl>
                                            <p:attrNameLst>
                                              <p:attrName>style.visibility</p:attrName>
                                            </p:attrNameLst>
                                          </p:cBhvr>
                                          <p:to>
                                            <p:strVal val="visible"/>
                                          </p:to>
                                        </p:set>
                                        <p:anim calcmode="lin" valueType="num">
                                          <p:cBhvr>
                                            <p:cTn id="15" dur="500" fill="hold"/>
                                            <p:tgtEl>
                                              <p:spTgt spid="452"/>
                                            </p:tgtEl>
                                            <p:attrNameLst>
                                              <p:attrName>ppt_w</p:attrName>
                                            </p:attrNameLst>
                                          </p:cBhvr>
                                          <p:tavLst>
                                            <p:tav tm="0">
                                              <p:val>
                                                <p:fltVal val="0"/>
                                              </p:val>
                                            </p:tav>
                                            <p:tav tm="100000">
                                              <p:val>
                                                <p:strVal val="#ppt_w"/>
                                              </p:val>
                                            </p:tav>
                                          </p:tavLst>
                                        </p:anim>
                                        <p:anim calcmode="lin" valueType="num">
                                          <p:cBhvr>
                                            <p:cTn id="16" dur="500" fill="hold"/>
                                            <p:tgtEl>
                                              <p:spTgt spid="452"/>
                                            </p:tgtEl>
                                            <p:attrNameLst>
                                              <p:attrName>ppt_h</p:attrName>
                                            </p:attrNameLst>
                                          </p:cBhvr>
                                          <p:tavLst>
                                            <p:tav tm="0">
                                              <p:val>
                                                <p:fltVal val="0"/>
                                              </p:val>
                                            </p:tav>
                                            <p:tav tm="100000">
                                              <p:val>
                                                <p:strVal val="#ppt_h"/>
                                              </p:val>
                                            </p:tav>
                                          </p:tavLst>
                                        </p:anim>
                                        <p:animEffect transition="in" filter="fade">
                                          <p:cBhvr>
                                            <p:cTn id="17" dur="50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P spid="45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43"/>
                                            </p:tgtEl>
                                            <p:attrNameLst>
                                              <p:attrName>style.visibility</p:attrName>
                                            </p:attrNameLst>
                                          </p:cBhvr>
                                          <p:to>
                                            <p:strVal val="visible"/>
                                          </p:to>
                                        </p:set>
                                        <p:anim calcmode="lin" valueType="num">
                                          <p:cBhvr additive="base">
                                            <p:cTn id="7" dur="500" fill="hold"/>
                                            <p:tgtEl>
                                              <p:spTgt spid="443"/>
                                            </p:tgtEl>
                                            <p:attrNameLst>
                                              <p:attrName>ppt_x</p:attrName>
                                            </p:attrNameLst>
                                          </p:cBhvr>
                                          <p:tavLst>
                                            <p:tav tm="0">
                                              <p:val>
                                                <p:strVal val="0-#ppt_w/2"/>
                                              </p:val>
                                            </p:tav>
                                            <p:tav tm="100000">
                                              <p:val>
                                                <p:strVal val="#ppt_x"/>
                                              </p:val>
                                            </p:tav>
                                          </p:tavLst>
                                        </p:anim>
                                        <p:anim calcmode="lin" valueType="num">
                                          <p:cBhvr additive="base">
                                            <p:cTn id="8" dur="500" fill="hold"/>
                                            <p:tgtEl>
                                              <p:spTgt spid="4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44"/>
                                            </p:tgtEl>
                                            <p:attrNameLst>
                                              <p:attrName>style.visibility</p:attrName>
                                            </p:attrNameLst>
                                          </p:cBhvr>
                                          <p:to>
                                            <p:strVal val="visible"/>
                                          </p:to>
                                        </p:set>
                                        <p:anim calcmode="lin" valueType="num">
                                          <p:cBhvr additive="base">
                                            <p:cTn id="11" dur="500" fill="hold"/>
                                            <p:tgtEl>
                                              <p:spTgt spid="444"/>
                                            </p:tgtEl>
                                            <p:attrNameLst>
                                              <p:attrName>ppt_x</p:attrName>
                                            </p:attrNameLst>
                                          </p:cBhvr>
                                          <p:tavLst>
                                            <p:tav tm="0">
                                              <p:val>
                                                <p:strVal val="0-#ppt_w/2"/>
                                              </p:val>
                                            </p:tav>
                                            <p:tav tm="100000">
                                              <p:val>
                                                <p:strVal val="#ppt_x"/>
                                              </p:val>
                                            </p:tav>
                                          </p:tavLst>
                                        </p:anim>
                                        <p:anim calcmode="lin" valueType="num">
                                          <p:cBhvr additive="base">
                                            <p:cTn id="12" dur="500" fill="hold"/>
                                            <p:tgtEl>
                                              <p:spTgt spid="444"/>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500"/>
                                      </p:stCondLst>
                                      <p:childTnLst>
                                        <p:set>
                                          <p:cBhvr>
                                            <p:cTn id="14" dur="1" fill="hold">
                                              <p:stCondLst>
                                                <p:cond delay="0"/>
                                              </p:stCondLst>
                                            </p:cTn>
                                            <p:tgtEl>
                                              <p:spTgt spid="452"/>
                                            </p:tgtEl>
                                            <p:attrNameLst>
                                              <p:attrName>style.visibility</p:attrName>
                                            </p:attrNameLst>
                                          </p:cBhvr>
                                          <p:to>
                                            <p:strVal val="visible"/>
                                          </p:to>
                                        </p:set>
                                        <p:anim calcmode="lin" valueType="num">
                                          <p:cBhvr>
                                            <p:cTn id="15" dur="500" fill="hold"/>
                                            <p:tgtEl>
                                              <p:spTgt spid="452"/>
                                            </p:tgtEl>
                                            <p:attrNameLst>
                                              <p:attrName>ppt_w</p:attrName>
                                            </p:attrNameLst>
                                          </p:cBhvr>
                                          <p:tavLst>
                                            <p:tav tm="0">
                                              <p:val>
                                                <p:fltVal val="0"/>
                                              </p:val>
                                            </p:tav>
                                            <p:tav tm="100000">
                                              <p:val>
                                                <p:strVal val="#ppt_w"/>
                                              </p:val>
                                            </p:tav>
                                          </p:tavLst>
                                        </p:anim>
                                        <p:anim calcmode="lin" valueType="num">
                                          <p:cBhvr>
                                            <p:cTn id="16" dur="500" fill="hold"/>
                                            <p:tgtEl>
                                              <p:spTgt spid="452"/>
                                            </p:tgtEl>
                                            <p:attrNameLst>
                                              <p:attrName>ppt_h</p:attrName>
                                            </p:attrNameLst>
                                          </p:cBhvr>
                                          <p:tavLst>
                                            <p:tav tm="0">
                                              <p:val>
                                                <p:fltVal val="0"/>
                                              </p:val>
                                            </p:tav>
                                            <p:tav tm="100000">
                                              <p:val>
                                                <p:strVal val="#ppt_h"/>
                                              </p:val>
                                            </p:tav>
                                          </p:tavLst>
                                        </p:anim>
                                        <p:animEffect transition="in" filter="fade">
                                          <p:cBhvr>
                                            <p:cTn id="17" dur="50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P spid="452" grpId="0" animBg="1"/>
        </p:bldLst>
      </p:timing>
    </mc:Fallback>
  </mc:AlternateContent>
</p:sld>
</file>

<file path=ppt/theme/theme1.xml><?xml version="1.0" encoding="utf-8"?>
<a:theme xmlns:a="http://schemas.openxmlformats.org/drawingml/2006/main" name="Office Theme">
  <a:themeElements>
    <a:clrScheme name="28 dark">
      <a:dk1>
        <a:srgbClr val="F9F9F9"/>
      </a:dk1>
      <a:lt1>
        <a:srgbClr val="1A242E"/>
      </a:lt1>
      <a:dk2>
        <a:srgbClr val="E7E6E6"/>
      </a:dk2>
      <a:lt2>
        <a:srgbClr val="2C3E50"/>
      </a:lt2>
      <a:accent1>
        <a:srgbClr val="08DAC6"/>
      </a:accent1>
      <a:accent2>
        <a:srgbClr val="05B9F6"/>
      </a:accent2>
      <a:accent3>
        <a:srgbClr val="7E4CC7"/>
      </a:accent3>
      <a:accent4>
        <a:srgbClr val="EF2A79"/>
      </a:accent4>
      <a:accent5>
        <a:srgbClr val="F75847"/>
      </a:accent5>
      <a:accent6>
        <a:srgbClr val="4B5554"/>
      </a:accent6>
      <a:hlink>
        <a:srgbClr val="0563C1"/>
      </a:hlink>
      <a:folHlink>
        <a:srgbClr val="954F72"/>
      </a:folHlink>
    </a:clrScheme>
    <a:fontScheme name="Custom 9">
      <a:majorFont>
        <a:latin typeface="Poppins"/>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28 dark">
      <a:dk1>
        <a:srgbClr val="F9F9F9"/>
      </a:dk1>
      <a:lt1>
        <a:srgbClr val="1A242E"/>
      </a:lt1>
      <a:dk2>
        <a:srgbClr val="E7E6E6"/>
      </a:dk2>
      <a:lt2>
        <a:srgbClr val="2C3E50"/>
      </a:lt2>
      <a:accent1>
        <a:srgbClr val="08DAC6"/>
      </a:accent1>
      <a:accent2>
        <a:srgbClr val="05B9F6"/>
      </a:accent2>
      <a:accent3>
        <a:srgbClr val="7E4CC7"/>
      </a:accent3>
      <a:accent4>
        <a:srgbClr val="EF2A79"/>
      </a:accent4>
      <a:accent5>
        <a:srgbClr val="F75847"/>
      </a:accent5>
      <a:accent6>
        <a:srgbClr val="4B5554"/>
      </a:accent6>
      <a:hlink>
        <a:srgbClr val="0563C1"/>
      </a:hlink>
      <a:folHlink>
        <a:srgbClr val="954F72"/>
      </a:folHlink>
    </a:clrScheme>
    <a:fontScheme name="Custom 9">
      <a:majorFont>
        <a:latin typeface="Poppi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12029</TotalTime>
  <Words>625</Words>
  <Application>Microsoft Office PowerPoint</Application>
  <PresentationFormat>Widescreen</PresentationFormat>
  <Paragraphs>62</Paragraphs>
  <Slides>14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Comic Sans MS</vt:lpstr>
      <vt:lpstr>Kozuka Gothic Pr6N EL</vt:lpstr>
      <vt:lpstr>Open Sans</vt:lpstr>
      <vt:lpstr>Open Sans Light</vt:lpstr>
      <vt:lpstr>Poppins</vt:lpstr>
      <vt:lpstr>Times New Roman</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Dz</dc:creator>
  <cp:lastModifiedBy>Hữu Cương Nguyễn</cp:lastModifiedBy>
  <cp:revision>121</cp:revision>
  <dcterms:created xsi:type="dcterms:W3CDTF">2016-11-04T05:31:34Z</dcterms:created>
  <dcterms:modified xsi:type="dcterms:W3CDTF">2021-06-02T07:12:41Z</dcterms:modified>
</cp:coreProperties>
</file>